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9" r:id="rId2"/>
    <p:sldMasterId id="2147483692" r:id="rId3"/>
    <p:sldMasterId id="2147483676" r:id="rId4"/>
    <p:sldMasterId id="2147483660" r:id="rId5"/>
    <p:sldMasterId id="2147483694" r:id="rId6"/>
    <p:sldMasterId id="2147483679" r:id="rId7"/>
  </p:sldMasterIdLst>
  <p:notesMasterIdLst>
    <p:notesMasterId r:id="rId28"/>
  </p:notesMasterIdLst>
  <p:handoutMasterIdLst>
    <p:handoutMasterId r:id="rId29"/>
  </p:handoutMasterIdLst>
  <p:sldIdLst>
    <p:sldId id="257" r:id="rId8"/>
    <p:sldId id="281" r:id="rId9"/>
    <p:sldId id="264" r:id="rId10"/>
    <p:sldId id="282" r:id="rId11"/>
    <p:sldId id="278" r:id="rId12"/>
    <p:sldId id="283" r:id="rId13"/>
    <p:sldId id="259" r:id="rId14"/>
    <p:sldId id="284" r:id="rId15"/>
    <p:sldId id="267" r:id="rId16"/>
    <p:sldId id="285" r:id="rId17"/>
    <p:sldId id="268" r:id="rId18"/>
    <p:sldId id="286" r:id="rId19"/>
    <p:sldId id="273" r:id="rId20"/>
    <p:sldId id="287" r:id="rId21"/>
    <p:sldId id="280" r:id="rId22"/>
    <p:sldId id="288" r:id="rId23"/>
    <p:sldId id="279" r:id="rId24"/>
    <p:sldId id="289" r:id="rId25"/>
    <p:sldId id="260" r:id="rId26"/>
    <p:sldId id="290" r:id="rId27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A0"/>
    <a:srgbClr val="A5C300"/>
    <a:srgbClr val="D20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29" d="100"/>
          <a:sy n="129" d="100"/>
        </p:scale>
        <p:origin x="9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4" d="100"/>
          <a:sy n="114" d="100"/>
        </p:scale>
        <p:origin x="3618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38E7185-2344-45DE-BDB0-7C1EAA0E8727}" type="datetimeFigureOut">
              <a:rPr lang="de-DE" smtClean="0"/>
              <a:t>02.04.2026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67AC467-C27E-4DC7-AEBD-0C4B7D6FC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211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AA210B1-1EAA-4876-A4F7-A35DABD549B7}" type="datetimeFigureOut">
              <a:rPr lang="de-DE" smtClean="0"/>
              <a:t>02.04.2026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7F6ECB0-4EB5-411D-9EB7-90E2340D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101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blau | 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41C6C284-7EA3-431E-B60C-5DEE9A4ADE88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567238" y="1449387"/>
            <a:ext cx="4144962" cy="342891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423048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1578-92A9-4F9B-BC0D-038FC4B81625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55626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31800" y="1449388"/>
            <a:ext cx="55626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92838" y="1449388"/>
            <a:ext cx="2951162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192838" y="3962006"/>
            <a:ext cx="2951162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6192838" y="5869921"/>
            <a:ext cx="2951162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6192838" y="3357969"/>
            <a:ext cx="2951162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117168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8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6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ED7C-D52A-44E3-9E67-2065F15ED927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1800" y="1449388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1800" y="3962006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431800" y="5869921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31800" y="3357969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312319" y="1449388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9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312319" y="3962006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28" hasCustomPrompt="1"/>
          </p:nvPr>
        </p:nvSpPr>
        <p:spPr>
          <a:xfrm>
            <a:off x="3312319" y="5869921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9" hasCustomPrompt="1"/>
          </p:nvPr>
        </p:nvSpPr>
        <p:spPr>
          <a:xfrm>
            <a:off x="3312319" y="3357969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2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92838" y="1449388"/>
            <a:ext cx="252056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3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192838" y="3962006"/>
            <a:ext cx="252056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32" hasCustomPrompt="1"/>
          </p:nvPr>
        </p:nvSpPr>
        <p:spPr>
          <a:xfrm>
            <a:off x="6192838" y="5869921"/>
            <a:ext cx="252056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3" hasCustomPrompt="1"/>
          </p:nvPr>
        </p:nvSpPr>
        <p:spPr>
          <a:xfrm>
            <a:off x="6192838" y="3357969"/>
            <a:ext cx="252056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6524946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8A49-5857-4453-82A9-A43B8921BAF6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8558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|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30C3-C512-46AB-A0E3-CA4E185F3F97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828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31800" y="1449388"/>
            <a:ext cx="82804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21729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|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 Placeholder 2"/>
          <p:cNvSpPr>
            <a:spLocks noGrp="1"/>
          </p:cNvSpPr>
          <p:nvPr>
            <p:ph type="body" idx="14"/>
          </p:nvPr>
        </p:nvSpPr>
        <p:spPr>
          <a:xfrm>
            <a:off x="431800" y="1449388"/>
            <a:ext cx="39600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5"/>
          </p:nvPr>
        </p:nvSpPr>
        <p:spPr>
          <a:xfrm>
            <a:off x="4747047" y="1449388"/>
            <a:ext cx="39600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396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6"/>
          </p:nvPr>
        </p:nvSpPr>
        <p:spPr>
          <a:xfrm>
            <a:off x="4751552" y="2348725"/>
            <a:ext cx="396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163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67">
          <p15:clr>
            <a:srgbClr val="FBAE40"/>
          </p15:clr>
        </p15:guide>
        <p15:guide id="2" pos="2993">
          <p15:clr>
            <a:srgbClr val="FBAE40"/>
          </p15:clr>
        </p15:guide>
        <p15:guide id="3" orient="horz" pos="1298">
          <p15:clr>
            <a:srgbClr val="FBAE40"/>
          </p15:clr>
        </p15:guide>
        <p15:guide id="4" orient="horz" pos="14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| 4 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D34C-3567-4E6C-B0FA-FF08BFC67285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1449387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436304" y="4040725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6"/>
          </p:nvPr>
        </p:nvSpPr>
        <p:spPr>
          <a:xfrm>
            <a:off x="4751552" y="1449387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4756056" y="4040725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714314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|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1578-92A9-4F9B-BC0D-038FC4B81625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55626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31800" y="1449388"/>
            <a:ext cx="55626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92838" y="1449388"/>
            <a:ext cx="2951162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192838" y="3962006"/>
            <a:ext cx="2951162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6192838" y="5869921"/>
            <a:ext cx="2951162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6192838" y="3357969"/>
            <a:ext cx="2951162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5397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8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 | 6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ED7C-D52A-44E3-9E67-2065F15ED927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1800" y="1449388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1800" y="3962006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431800" y="5869921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31800" y="3357969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8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312319" y="1449388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19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312319" y="3962006"/>
            <a:ext cx="252000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28" hasCustomPrompt="1"/>
          </p:nvPr>
        </p:nvSpPr>
        <p:spPr>
          <a:xfrm>
            <a:off x="3312319" y="5869921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9" hasCustomPrompt="1"/>
          </p:nvPr>
        </p:nvSpPr>
        <p:spPr>
          <a:xfrm>
            <a:off x="3312319" y="3357969"/>
            <a:ext cx="252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2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92838" y="1449388"/>
            <a:ext cx="252056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3" name="Bildplatzhalter 14">
            <a:extLst>
              <a:ext uri="{FF2B5EF4-FFF2-40B4-BE49-F238E27FC236}">
                <a16:creationId xmlns:a16="http://schemas.microsoft.com/office/drawing/2014/main" id="{458B6AAC-E0F2-9444-B6EF-37BDDBF708E4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192838" y="3962006"/>
            <a:ext cx="2520560" cy="18000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e-DE" dirty="0"/>
              <a:t>  Bild durch klicken auf Symbol hinzufügen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32" hasCustomPrompt="1"/>
          </p:nvPr>
        </p:nvSpPr>
        <p:spPr>
          <a:xfrm>
            <a:off x="6192838" y="5869921"/>
            <a:ext cx="252056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3" hasCustomPrompt="1"/>
          </p:nvPr>
        </p:nvSpPr>
        <p:spPr>
          <a:xfrm>
            <a:off x="6192838" y="3357969"/>
            <a:ext cx="252056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26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861314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einzeilig mit Untertitel |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8A49-5857-4453-82A9-A43B8921BAF6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>
              <a:defRPr sz="2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31800" y="689012"/>
            <a:ext cx="5374415" cy="319087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393949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854200"/>
            <a:ext cx="8280400" cy="3767667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/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2000"/>
            </a:lvl2pPr>
            <a:lvl3pPr marL="0" indent="0" algn="l">
              <a:lnSpc>
                <a:spcPct val="100000"/>
              </a:lnSpc>
              <a:spcBef>
                <a:spcPts val="0"/>
              </a:spcBef>
              <a:buNone/>
              <a:defRPr sz="2000"/>
            </a:lvl3pPr>
            <a:lvl4pPr marL="0" indent="0" algn="l">
              <a:lnSpc>
                <a:spcPct val="100000"/>
              </a:lnSpc>
              <a:spcBef>
                <a:spcPts val="0"/>
              </a:spcBef>
              <a:buNone/>
              <a:defRPr sz="2000"/>
            </a:lvl4pPr>
            <a:lvl5pPr marL="0" indent="0" algn="l">
              <a:lnSpc>
                <a:spcPct val="100000"/>
              </a:lnSpc>
              <a:spcBef>
                <a:spcPts val="0"/>
              </a:spcBef>
              <a:buNone/>
              <a:defRPr sz="2000"/>
            </a:lvl5pPr>
          </a:lstStyle>
          <a:p>
            <a:pPr lvl="0"/>
            <a:r>
              <a:rPr lang="de-DE" dirty="0"/>
              <a:t>Brandenburgische Technische Universität Cottbus – Senftenberg</a:t>
            </a:r>
          </a:p>
          <a:p>
            <a:pPr lvl="0"/>
            <a:r>
              <a:rPr lang="de-DE" dirty="0"/>
              <a:t>Fakultät/Institut/Verwaltungsbereich</a:t>
            </a:r>
          </a:p>
          <a:p>
            <a:pPr lvl="0"/>
            <a:r>
              <a:rPr lang="de-DE" dirty="0"/>
              <a:t>Fachgebiet/Abteilung</a:t>
            </a:r>
          </a:p>
          <a:p>
            <a:pPr lvl="0"/>
            <a:r>
              <a:rPr lang="de-DE" dirty="0"/>
              <a:t>Vorname Name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Straße Hausnummer</a:t>
            </a:r>
          </a:p>
          <a:p>
            <a:pPr lvl="0"/>
            <a:r>
              <a:rPr lang="de-DE" dirty="0"/>
              <a:t>PLZ/Ort</a:t>
            </a:r>
          </a:p>
          <a:p>
            <a:pPr lvl="0"/>
            <a:r>
              <a:rPr lang="de-DE" dirty="0"/>
              <a:t> </a:t>
            </a:r>
          </a:p>
          <a:p>
            <a:pPr lvl="0"/>
            <a:r>
              <a:rPr lang="de-DE" dirty="0"/>
              <a:t>T	+49 (0)355 69 0000</a:t>
            </a:r>
          </a:p>
          <a:p>
            <a:pPr lvl="0"/>
            <a:r>
              <a:rPr lang="de-DE" dirty="0"/>
              <a:t>E	vorname.name@b-tu.de</a:t>
            </a:r>
          </a:p>
        </p:txBody>
      </p:sp>
    </p:spTree>
    <p:extLst>
      <p:ext uri="{BB962C8B-B14F-4D97-AF65-F5344CB8AC3E}">
        <p14:creationId xmlns:p14="http://schemas.microsoft.com/office/powerpoint/2010/main" val="13835626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blau |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41C6C284-7EA3-431E-B60C-5DEE9A4ADE88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567497" y="1449388"/>
            <a:ext cx="4144704" cy="194695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567497" y="3614090"/>
            <a:ext cx="4144704" cy="194695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117121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| 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fld id="{41C6C284-7EA3-431E-B60C-5DEE9A4ADE88}" type="datetime4">
              <a:rPr lang="de-DE" smtClean="0"/>
              <a:pPr/>
              <a:t>2. April 2026</a:t>
            </a:fld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567238" y="1449387"/>
            <a:ext cx="4144962" cy="342891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200" b="1">
                <a:solidFill>
                  <a:schemeClr val="bg2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649934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|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fld id="{41C6C284-7EA3-431E-B60C-5DEE9A4ADE88}" type="datetime4">
              <a:rPr lang="de-DE" smtClean="0"/>
              <a:pPr/>
              <a:t>2. April 2026</a:t>
            </a:fld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567497" y="1449388"/>
            <a:ext cx="4144704" cy="194695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200" b="1">
                <a:solidFill>
                  <a:schemeClr val="bg2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567497" y="3614090"/>
            <a:ext cx="4144704" cy="194695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200" b="0">
                <a:solidFill>
                  <a:schemeClr val="bg2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985946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41C6C284-7EA3-431E-B60C-5DEE9A4ADE88}" type="datetime4">
              <a:rPr lang="de-DE" smtClean="0"/>
              <a:pPr/>
              <a:t>2. April 2026</a:t>
            </a:fld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974991" y="1449388"/>
            <a:ext cx="4322224" cy="194695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974991" y="3614090"/>
            <a:ext cx="4322224" cy="194695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812945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fld id="{41C6C284-7EA3-431E-B60C-5DEE9A4ADE88}" type="datetime4">
              <a:rPr lang="de-DE" smtClean="0"/>
              <a:pPr/>
              <a:t>2. April 2026</a:t>
            </a:fld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974991" y="1449388"/>
            <a:ext cx="4322224" cy="194695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200" b="0">
                <a:solidFill>
                  <a:schemeClr val="bg2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974991" y="3614090"/>
            <a:ext cx="4322224" cy="194695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200" b="1">
                <a:solidFill>
                  <a:schemeClr val="bg2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431646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30C3-C512-46AB-A0E3-CA4E185F3F97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828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31800" y="1449388"/>
            <a:ext cx="82804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510720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4"/>
          </p:nvPr>
        </p:nvSpPr>
        <p:spPr>
          <a:xfrm>
            <a:off x="431800" y="1449388"/>
            <a:ext cx="39600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5"/>
          </p:nvPr>
        </p:nvSpPr>
        <p:spPr>
          <a:xfrm>
            <a:off x="4747047" y="1449388"/>
            <a:ext cx="3960000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31800" y="2348725"/>
            <a:ext cx="396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6"/>
          </p:nvPr>
        </p:nvSpPr>
        <p:spPr>
          <a:xfrm>
            <a:off x="4751552" y="2348725"/>
            <a:ext cx="396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/>
            </a:lvl1pPr>
            <a:lvl2pPr>
              <a:defRPr sz="20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11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67">
          <p15:clr>
            <a:srgbClr val="FBAE40"/>
          </p15:clr>
        </p15:guide>
        <p15:guide id="2" pos="2993">
          <p15:clr>
            <a:srgbClr val="FBAE40"/>
          </p15:clr>
        </p15:guide>
        <p15:guide id="3" orient="horz" pos="1298">
          <p15:clr>
            <a:srgbClr val="FBAE40"/>
          </p15:clr>
        </p15:guide>
        <p15:guide id="4" orient="horz" pos="14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Folientitel zweizeilig | 4 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D34C-3567-4E6C-B0FA-FF08BFC67285}" type="datetime4">
              <a:rPr lang="de-DE" smtClean="0"/>
              <a:t>2. April 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31800" y="368300"/>
            <a:ext cx="5220000" cy="612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1800" y="1449387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436304" y="4040725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6"/>
          </p:nvPr>
        </p:nvSpPr>
        <p:spPr>
          <a:xfrm>
            <a:off x="4751552" y="1449387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4756056" y="4040725"/>
            <a:ext cx="3960000" cy="226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 b="1"/>
            </a:lvl1pPr>
            <a:lvl2pPr>
              <a:defRPr sz="2200"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81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5D56F24E-DDB6-4B57-AEF5-DA4E3483BCB2}" type="datetime4">
              <a:rPr lang="de-DE" smtClean="0"/>
              <a:t>2. April 2026</a:t>
            </a:fld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 flipH="1">
            <a:off x="-87790" y="3114675"/>
            <a:ext cx="4521636" cy="3848068"/>
            <a:chOff x="12041354" y="5196642"/>
            <a:chExt cx="8298137" cy="7062001"/>
          </a:xfrm>
        </p:grpSpPr>
        <p:sp>
          <p:nvSpPr>
            <p:cNvPr id="11" name="object 29"/>
            <p:cNvSpPr/>
            <p:nvPr userDrawn="1"/>
          </p:nvSpPr>
          <p:spPr>
            <a:xfrm>
              <a:off x="13270036" y="5196642"/>
              <a:ext cx="7069455" cy="7061834"/>
            </a:xfrm>
            <a:custGeom>
              <a:avLst/>
              <a:gdLst/>
              <a:ahLst/>
              <a:cxnLst/>
              <a:rect l="l" t="t" r="r" b="b"/>
              <a:pathLst>
                <a:path w="7069455" h="7061834">
                  <a:moveTo>
                    <a:pt x="6518248" y="580414"/>
                  </a:moveTo>
                  <a:lnTo>
                    <a:pt x="6476353" y="556588"/>
                  </a:lnTo>
                  <a:lnTo>
                    <a:pt x="6434305" y="533278"/>
                  </a:lnTo>
                  <a:lnTo>
                    <a:pt x="6392108" y="510481"/>
                  </a:lnTo>
                  <a:lnTo>
                    <a:pt x="6349765" y="488196"/>
                  </a:lnTo>
                  <a:lnTo>
                    <a:pt x="6307280" y="466424"/>
                  </a:lnTo>
                  <a:lnTo>
                    <a:pt x="6264657" y="445162"/>
                  </a:lnTo>
                  <a:lnTo>
                    <a:pt x="6221899" y="424410"/>
                  </a:lnTo>
                  <a:lnTo>
                    <a:pt x="6179010" y="404166"/>
                  </a:lnTo>
                  <a:lnTo>
                    <a:pt x="6135994" y="384431"/>
                  </a:lnTo>
                  <a:lnTo>
                    <a:pt x="6092855" y="365202"/>
                  </a:lnTo>
                  <a:lnTo>
                    <a:pt x="6049596" y="346479"/>
                  </a:lnTo>
                  <a:lnTo>
                    <a:pt x="6006220" y="328260"/>
                  </a:lnTo>
                  <a:lnTo>
                    <a:pt x="5962732" y="310546"/>
                  </a:lnTo>
                  <a:lnTo>
                    <a:pt x="5919136" y="293334"/>
                  </a:lnTo>
                  <a:lnTo>
                    <a:pt x="5875434" y="276624"/>
                  </a:lnTo>
                  <a:lnTo>
                    <a:pt x="5831631" y="260415"/>
                  </a:lnTo>
                  <a:lnTo>
                    <a:pt x="5787731" y="244706"/>
                  </a:lnTo>
                  <a:lnTo>
                    <a:pt x="5743736" y="229495"/>
                  </a:lnTo>
                  <a:lnTo>
                    <a:pt x="5699651" y="214783"/>
                  </a:lnTo>
                  <a:lnTo>
                    <a:pt x="5655480" y="200567"/>
                  </a:lnTo>
                  <a:lnTo>
                    <a:pt x="5611225" y="186847"/>
                  </a:lnTo>
                  <a:lnTo>
                    <a:pt x="5566892" y="173622"/>
                  </a:lnTo>
                  <a:lnTo>
                    <a:pt x="5522483" y="160891"/>
                  </a:lnTo>
                  <a:lnTo>
                    <a:pt x="5478002" y="148653"/>
                  </a:lnTo>
                  <a:lnTo>
                    <a:pt x="5433453" y="136907"/>
                  </a:lnTo>
                  <a:lnTo>
                    <a:pt x="5388840" y="125652"/>
                  </a:lnTo>
                  <a:lnTo>
                    <a:pt x="5344166" y="114886"/>
                  </a:lnTo>
                  <a:lnTo>
                    <a:pt x="5299435" y="104610"/>
                  </a:lnTo>
                  <a:lnTo>
                    <a:pt x="5254650" y="94821"/>
                  </a:lnTo>
                  <a:lnTo>
                    <a:pt x="5209816" y="85520"/>
                  </a:lnTo>
                  <a:lnTo>
                    <a:pt x="5164936" y="76704"/>
                  </a:lnTo>
                  <a:lnTo>
                    <a:pt x="5120014" y="68374"/>
                  </a:lnTo>
                  <a:lnTo>
                    <a:pt x="5075053" y="60527"/>
                  </a:lnTo>
                  <a:lnTo>
                    <a:pt x="5030057" y="53164"/>
                  </a:lnTo>
                  <a:lnTo>
                    <a:pt x="4985030" y="46282"/>
                  </a:lnTo>
                  <a:lnTo>
                    <a:pt x="4939976" y="39882"/>
                  </a:lnTo>
                  <a:lnTo>
                    <a:pt x="4894898" y="33962"/>
                  </a:lnTo>
                  <a:lnTo>
                    <a:pt x="4849800" y="28520"/>
                  </a:lnTo>
                  <a:lnTo>
                    <a:pt x="4804685" y="23557"/>
                  </a:lnTo>
                  <a:lnTo>
                    <a:pt x="4759558" y="19071"/>
                  </a:lnTo>
                  <a:lnTo>
                    <a:pt x="4714421" y="15061"/>
                  </a:lnTo>
                  <a:lnTo>
                    <a:pt x="4669280" y="11525"/>
                  </a:lnTo>
                  <a:lnTo>
                    <a:pt x="4624136" y="8465"/>
                  </a:lnTo>
                  <a:lnTo>
                    <a:pt x="4578995" y="5877"/>
                  </a:lnTo>
                  <a:lnTo>
                    <a:pt x="4533860" y="3761"/>
                  </a:lnTo>
                  <a:lnTo>
                    <a:pt x="4488734" y="2116"/>
                  </a:lnTo>
                  <a:lnTo>
                    <a:pt x="4443621" y="942"/>
                  </a:lnTo>
                  <a:lnTo>
                    <a:pt x="4398525" y="237"/>
                  </a:lnTo>
                  <a:lnTo>
                    <a:pt x="4353449" y="0"/>
                  </a:lnTo>
                  <a:lnTo>
                    <a:pt x="4308398" y="230"/>
                  </a:lnTo>
                  <a:lnTo>
                    <a:pt x="4263375" y="926"/>
                  </a:lnTo>
                  <a:lnTo>
                    <a:pt x="4218383" y="2087"/>
                  </a:lnTo>
                  <a:lnTo>
                    <a:pt x="4173427" y="3713"/>
                  </a:lnTo>
                  <a:lnTo>
                    <a:pt x="4128509" y="5802"/>
                  </a:lnTo>
                  <a:lnTo>
                    <a:pt x="4083635" y="8353"/>
                  </a:lnTo>
                  <a:lnTo>
                    <a:pt x="4038806" y="11365"/>
                  </a:lnTo>
                  <a:lnTo>
                    <a:pt x="3994028" y="14838"/>
                  </a:lnTo>
                  <a:lnTo>
                    <a:pt x="3949304" y="18769"/>
                  </a:lnTo>
                  <a:lnTo>
                    <a:pt x="3904637" y="23160"/>
                  </a:lnTo>
                  <a:lnTo>
                    <a:pt x="3860031" y="28007"/>
                  </a:lnTo>
                  <a:lnTo>
                    <a:pt x="3815490" y="33310"/>
                  </a:lnTo>
                  <a:lnTo>
                    <a:pt x="3771017" y="39069"/>
                  </a:lnTo>
                  <a:lnTo>
                    <a:pt x="3726617" y="45283"/>
                  </a:lnTo>
                  <a:lnTo>
                    <a:pt x="3682293" y="51949"/>
                  </a:lnTo>
                  <a:lnTo>
                    <a:pt x="3638049" y="59068"/>
                  </a:lnTo>
                  <a:lnTo>
                    <a:pt x="3593887" y="66638"/>
                  </a:lnTo>
                  <a:lnTo>
                    <a:pt x="3549813" y="74659"/>
                  </a:lnTo>
                  <a:lnTo>
                    <a:pt x="3505830" y="83129"/>
                  </a:lnTo>
                  <a:lnTo>
                    <a:pt x="3461941" y="92047"/>
                  </a:lnTo>
                  <a:lnTo>
                    <a:pt x="3418150" y="101413"/>
                  </a:lnTo>
                  <a:lnTo>
                    <a:pt x="3374460" y="111225"/>
                  </a:lnTo>
                  <a:lnTo>
                    <a:pt x="3330877" y="121482"/>
                  </a:lnTo>
                  <a:lnTo>
                    <a:pt x="3287402" y="132184"/>
                  </a:lnTo>
                  <a:lnTo>
                    <a:pt x="3244040" y="143330"/>
                  </a:lnTo>
                  <a:lnTo>
                    <a:pt x="3200795" y="154917"/>
                  </a:lnTo>
                  <a:lnTo>
                    <a:pt x="3157671" y="166947"/>
                  </a:lnTo>
                  <a:lnTo>
                    <a:pt x="3114670" y="179416"/>
                  </a:lnTo>
                  <a:lnTo>
                    <a:pt x="3071797" y="192325"/>
                  </a:lnTo>
                  <a:lnTo>
                    <a:pt x="3029055" y="205673"/>
                  </a:lnTo>
                  <a:lnTo>
                    <a:pt x="2986448" y="219458"/>
                  </a:lnTo>
                  <a:lnTo>
                    <a:pt x="2943980" y="233679"/>
                  </a:lnTo>
                  <a:lnTo>
                    <a:pt x="2901654" y="248336"/>
                  </a:lnTo>
                  <a:lnTo>
                    <a:pt x="2859475" y="263428"/>
                  </a:lnTo>
                  <a:lnTo>
                    <a:pt x="2817445" y="278953"/>
                  </a:lnTo>
                  <a:lnTo>
                    <a:pt x="2775569" y="294911"/>
                  </a:lnTo>
                  <a:lnTo>
                    <a:pt x="2733850" y="311300"/>
                  </a:lnTo>
                  <a:lnTo>
                    <a:pt x="2692291" y="328120"/>
                  </a:lnTo>
                  <a:lnTo>
                    <a:pt x="2650898" y="345369"/>
                  </a:lnTo>
                  <a:lnTo>
                    <a:pt x="2609673" y="363047"/>
                  </a:lnTo>
                  <a:lnTo>
                    <a:pt x="2568619" y="381152"/>
                  </a:lnTo>
                  <a:lnTo>
                    <a:pt x="2527742" y="399684"/>
                  </a:lnTo>
                  <a:lnTo>
                    <a:pt x="2487043" y="418642"/>
                  </a:lnTo>
                  <a:lnTo>
                    <a:pt x="2446528" y="438024"/>
                  </a:lnTo>
                  <a:lnTo>
                    <a:pt x="2406200" y="457830"/>
                  </a:lnTo>
                  <a:lnTo>
                    <a:pt x="2366062" y="478058"/>
                  </a:lnTo>
                  <a:lnTo>
                    <a:pt x="2326118" y="498709"/>
                  </a:lnTo>
                  <a:lnTo>
                    <a:pt x="2286372" y="519779"/>
                  </a:lnTo>
                  <a:lnTo>
                    <a:pt x="2246827" y="541270"/>
                  </a:lnTo>
                  <a:lnTo>
                    <a:pt x="2207488" y="563179"/>
                  </a:lnTo>
                  <a:lnTo>
                    <a:pt x="2168358" y="585506"/>
                  </a:lnTo>
                  <a:lnTo>
                    <a:pt x="2129440" y="608250"/>
                  </a:lnTo>
                  <a:lnTo>
                    <a:pt x="2090738" y="631409"/>
                  </a:lnTo>
                  <a:lnTo>
                    <a:pt x="2052257" y="654983"/>
                  </a:lnTo>
                  <a:lnTo>
                    <a:pt x="2013999" y="678971"/>
                  </a:lnTo>
                  <a:lnTo>
                    <a:pt x="1975969" y="703371"/>
                  </a:lnTo>
                  <a:lnTo>
                    <a:pt x="1938169" y="728183"/>
                  </a:lnTo>
                  <a:lnTo>
                    <a:pt x="1900605" y="753406"/>
                  </a:lnTo>
                  <a:lnTo>
                    <a:pt x="1863279" y="779039"/>
                  </a:lnTo>
                  <a:lnTo>
                    <a:pt x="1826195" y="805080"/>
                  </a:lnTo>
                  <a:lnTo>
                    <a:pt x="1789357" y="831530"/>
                  </a:lnTo>
                  <a:lnTo>
                    <a:pt x="1752768" y="858386"/>
                  </a:lnTo>
                  <a:lnTo>
                    <a:pt x="1716433" y="885648"/>
                  </a:lnTo>
                  <a:lnTo>
                    <a:pt x="1680354" y="913314"/>
                  </a:lnTo>
                  <a:lnTo>
                    <a:pt x="1644536" y="941385"/>
                  </a:lnTo>
                  <a:lnTo>
                    <a:pt x="1608983" y="969858"/>
                  </a:lnTo>
                  <a:lnTo>
                    <a:pt x="1573697" y="998734"/>
                  </a:lnTo>
                  <a:lnTo>
                    <a:pt x="1538684" y="1028010"/>
                  </a:lnTo>
                  <a:lnTo>
                    <a:pt x="1503945" y="1057686"/>
                  </a:lnTo>
                  <a:lnTo>
                    <a:pt x="1469486" y="1087761"/>
                  </a:lnTo>
                  <a:lnTo>
                    <a:pt x="1435309" y="1118233"/>
                  </a:lnTo>
                  <a:lnTo>
                    <a:pt x="1401419" y="1149103"/>
                  </a:lnTo>
                  <a:lnTo>
                    <a:pt x="1367820" y="1180369"/>
                  </a:lnTo>
                  <a:lnTo>
                    <a:pt x="1334514" y="1212029"/>
                  </a:lnTo>
                  <a:lnTo>
                    <a:pt x="1301505" y="1244084"/>
                  </a:lnTo>
                  <a:lnTo>
                    <a:pt x="1268798" y="1276531"/>
                  </a:lnTo>
                  <a:lnTo>
                    <a:pt x="1236396" y="1309371"/>
                  </a:lnTo>
                  <a:lnTo>
                    <a:pt x="1204302" y="1342601"/>
                  </a:lnTo>
                  <a:lnTo>
                    <a:pt x="1172521" y="1376221"/>
                  </a:lnTo>
                  <a:lnTo>
                    <a:pt x="1141056" y="1410230"/>
                  </a:lnTo>
                  <a:lnTo>
                    <a:pt x="1109910" y="1444628"/>
                  </a:lnTo>
                  <a:lnTo>
                    <a:pt x="1079088" y="1479412"/>
                  </a:lnTo>
                  <a:lnTo>
                    <a:pt x="1048593" y="1514582"/>
                  </a:lnTo>
                  <a:lnTo>
                    <a:pt x="1018429" y="1550138"/>
                  </a:lnTo>
                  <a:lnTo>
                    <a:pt x="988599" y="1586077"/>
                  </a:lnTo>
                  <a:lnTo>
                    <a:pt x="959107" y="1622399"/>
                  </a:lnTo>
                  <a:lnTo>
                    <a:pt x="929958" y="1659104"/>
                  </a:lnTo>
                  <a:lnTo>
                    <a:pt x="901154" y="1696190"/>
                  </a:lnTo>
                  <a:lnTo>
                    <a:pt x="872699" y="1733655"/>
                  </a:lnTo>
                  <a:lnTo>
                    <a:pt x="844597" y="1771500"/>
                  </a:lnTo>
                  <a:lnTo>
                    <a:pt x="816852" y="1809723"/>
                  </a:lnTo>
                  <a:lnTo>
                    <a:pt x="789467" y="1848323"/>
                  </a:lnTo>
                  <a:lnTo>
                    <a:pt x="762446" y="1887299"/>
                  </a:lnTo>
                  <a:lnTo>
                    <a:pt x="735793" y="1926650"/>
                  </a:lnTo>
                  <a:lnTo>
                    <a:pt x="709512" y="1966375"/>
                  </a:lnTo>
                  <a:lnTo>
                    <a:pt x="683605" y="2006474"/>
                  </a:lnTo>
                  <a:lnTo>
                    <a:pt x="658077" y="2046944"/>
                  </a:lnTo>
                  <a:lnTo>
                    <a:pt x="632932" y="2087786"/>
                  </a:lnTo>
                  <a:lnTo>
                    <a:pt x="608173" y="2128998"/>
                  </a:lnTo>
                  <a:lnTo>
                    <a:pt x="583804" y="2170579"/>
                  </a:lnTo>
                  <a:lnTo>
                    <a:pt x="559730" y="2212705"/>
                  </a:lnTo>
                  <a:lnTo>
                    <a:pt x="536178" y="2254985"/>
                  </a:lnTo>
                  <a:lnTo>
                    <a:pt x="513147" y="2297416"/>
                  </a:lnTo>
                  <a:lnTo>
                    <a:pt x="490637" y="2339994"/>
                  </a:lnTo>
                  <a:lnTo>
                    <a:pt x="468647" y="2382714"/>
                  </a:lnTo>
                  <a:lnTo>
                    <a:pt x="447174" y="2425574"/>
                  </a:lnTo>
                  <a:lnTo>
                    <a:pt x="426220" y="2468569"/>
                  </a:lnTo>
                  <a:lnTo>
                    <a:pt x="405781" y="2511696"/>
                  </a:lnTo>
                  <a:lnTo>
                    <a:pt x="385858" y="2554950"/>
                  </a:lnTo>
                  <a:lnTo>
                    <a:pt x="366450" y="2598329"/>
                  </a:lnTo>
                  <a:lnTo>
                    <a:pt x="347554" y="2641829"/>
                  </a:lnTo>
                  <a:lnTo>
                    <a:pt x="329172" y="2685445"/>
                  </a:lnTo>
                  <a:lnTo>
                    <a:pt x="311300" y="2729174"/>
                  </a:lnTo>
                  <a:lnTo>
                    <a:pt x="293939" y="2773012"/>
                  </a:lnTo>
                  <a:lnTo>
                    <a:pt x="277087" y="2816955"/>
                  </a:lnTo>
                  <a:lnTo>
                    <a:pt x="260744" y="2861000"/>
                  </a:lnTo>
                  <a:lnTo>
                    <a:pt x="244908" y="2905143"/>
                  </a:lnTo>
                  <a:lnTo>
                    <a:pt x="229578" y="2949380"/>
                  </a:lnTo>
                  <a:lnTo>
                    <a:pt x="214754" y="2993708"/>
                  </a:lnTo>
                  <a:lnTo>
                    <a:pt x="200434" y="3038122"/>
                  </a:lnTo>
                  <a:lnTo>
                    <a:pt x="186617" y="3082619"/>
                  </a:lnTo>
                  <a:lnTo>
                    <a:pt x="173302" y="3127194"/>
                  </a:lnTo>
                  <a:lnTo>
                    <a:pt x="160489" y="3171845"/>
                  </a:lnTo>
                  <a:lnTo>
                    <a:pt x="148176" y="3216568"/>
                  </a:lnTo>
                  <a:lnTo>
                    <a:pt x="136363" y="3261358"/>
                  </a:lnTo>
                  <a:lnTo>
                    <a:pt x="125047" y="3306213"/>
                  </a:lnTo>
                  <a:lnTo>
                    <a:pt x="114229" y="3351127"/>
                  </a:lnTo>
                  <a:lnTo>
                    <a:pt x="103908" y="3396099"/>
                  </a:lnTo>
                  <a:lnTo>
                    <a:pt x="94081" y="3441122"/>
                  </a:lnTo>
                  <a:lnTo>
                    <a:pt x="84749" y="3486195"/>
                  </a:lnTo>
                  <a:lnTo>
                    <a:pt x="75910" y="3531313"/>
                  </a:lnTo>
                  <a:lnTo>
                    <a:pt x="67563" y="3576473"/>
                  </a:lnTo>
                  <a:lnTo>
                    <a:pt x="59707" y="3621670"/>
                  </a:lnTo>
                  <a:lnTo>
                    <a:pt x="52342" y="3666901"/>
                  </a:lnTo>
                  <a:lnTo>
                    <a:pt x="45465" y="3712162"/>
                  </a:lnTo>
                  <a:lnTo>
                    <a:pt x="39077" y="3757450"/>
                  </a:lnTo>
                  <a:lnTo>
                    <a:pt x="33176" y="3802760"/>
                  </a:lnTo>
                  <a:lnTo>
                    <a:pt x="27762" y="3848089"/>
                  </a:lnTo>
                  <a:lnTo>
                    <a:pt x="22832" y="3893433"/>
                  </a:lnTo>
                  <a:lnTo>
                    <a:pt x="18387" y="3938789"/>
                  </a:lnTo>
                  <a:lnTo>
                    <a:pt x="14425" y="3984152"/>
                  </a:lnTo>
                  <a:lnTo>
                    <a:pt x="10945" y="4029519"/>
                  </a:lnTo>
                  <a:lnTo>
                    <a:pt x="7946" y="4074886"/>
                  </a:lnTo>
                  <a:lnTo>
                    <a:pt x="5427" y="4120250"/>
                  </a:lnTo>
                  <a:lnTo>
                    <a:pt x="3387" y="4165606"/>
                  </a:lnTo>
                  <a:lnTo>
                    <a:pt x="1826" y="4210950"/>
                  </a:lnTo>
                  <a:lnTo>
                    <a:pt x="741" y="4256280"/>
                  </a:lnTo>
                  <a:lnTo>
                    <a:pt x="133" y="4301591"/>
                  </a:lnTo>
                  <a:lnTo>
                    <a:pt x="0" y="4346880"/>
                  </a:lnTo>
                  <a:lnTo>
                    <a:pt x="340" y="4392142"/>
                  </a:lnTo>
                  <a:lnTo>
                    <a:pt x="1154" y="4437374"/>
                  </a:lnTo>
                  <a:lnTo>
                    <a:pt x="2440" y="4482573"/>
                  </a:lnTo>
                  <a:lnTo>
                    <a:pt x="4197" y="4527733"/>
                  </a:lnTo>
                  <a:lnTo>
                    <a:pt x="6424" y="4572853"/>
                  </a:lnTo>
                  <a:lnTo>
                    <a:pt x="9120" y="4617928"/>
                  </a:lnTo>
                  <a:lnTo>
                    <a:pt x="12285" y="4662953"/>
                  </a:lnTo>
                  <a:lnTo>
                    <a:pt x="15916" y="4707927"/>
                  </a:lnTo>
                  <a:lnTo>
                    <a:pt x="20013" y="4752843"/>
                  </a:lnTo>
                  <a:lnTo>
                    <a:pt x="24575" y="4797700"/>
                  </a:lnTo>
                  <a:lnTo>
                    <a:pt x="29601" y="4842493"/>
                  </a:lnTo>
                  <a:lnTo>
                    <a:pt x="35091" y="4887218"/>
                  </a:lnTo>
                  <a:lnTo>
                    <a:pt x="41042" y="4931872"/>
                  </a:lnTo>
                  <a:lnTo>
                    <a:pt x="47454" y="4976451"/>
                  </a:lnTo>
                  <a:lnTo>
                    <a:pt x="54326" y="5020950"/>
                  </a:lnTo>
                  <a:lnTo>
                    <a:pt x="61657" y="5065367"/>
                  </a:lnTo>
                  <a:lnTo>
                    <a:pt x="69447" y="5109698"/>
                  </a:lnTo>
                  <a:lnTo>
                    <a:pt x="77693" y="5153939"/>
                  </a:lnTo>
                  <a:lnTo>
                    <a:pt x="86395" y="5198085"/>
                  </a:lnTo>
                  <a:lnTo>
                    <a:pt x="95552" y="5242134"/>
                  </a:lnTo>
                  <a:lnTo>
                    <a:pt x="105162" y="5286081"/>
                  </a:lnTo>
                  <a:lnTo>
                    <a:pt x="115226" y="5329923"/>
                  </a:lnTo>
                  <a:lnTo>
                    <a:pt x="125742" y="5373656"/>
                  </a:lnTo>
                  <a:lnTo>
                    <a:pt x="136709" y="5417277"/>
                  </a:lnTo>
                  <a:lnTo>
                    <a:pt x="148125" y="5460780"/>
                  </a:lnTo>
                  <a:lnTo>
                    <a:pt x="159990" y="5504164"/>
                  </a:lnTo>
                  <a:lnTo>
                    <a:pt x="172304" y="5547423"/>
                  </a:lnTo>
                  <a:lnTo>
                    <a:pt x="185064" y="5590555"/>
                  </a:lnTo>
                  <a:lnTo>
                    <a:pt x="198270" y="5633555"/>
                  </a:lnTo>
                  <a:lnTo>
                    <a:pt x="211921" y="5676420"/>
                  </a:lnTo>
                  <a:lnTo>
                    <a:pt x="226015" y="5719146"/>
                  </a:lnTo>
                  <a:lnTo>
                    <a:pt x="240553" y="5761728"/>
                  </a:lnTo>
                  <a:lnTo>
                    <a:pt x="255532" y="5804165"/>
                  </a:lnTo>
                  <a:lnTo>
                    <a:pt x="270953" y="5846450"/>
                  </a:lnTo>
                  <a:lnTo>
                    <a:pt x="286813" y="5888582"/>
                  </a:lnTo>
                  <a:lnTo>
                    <a:pt x="303112" y="5930556"/>
                  </a:lnTo>
                  <a:lnTo>
                    <a:pt x="319848" y="5972368"/>
                  </a:lnTo>
                  <a:lnTo>
                    <a:pt x="337022" y="6014015"/>
                  </a:lnTo>
                  <a:lnTo>
                    <a:pt x="354631" y="6055492"/>
                  </a:lnTo>
                  <a:lnTo>
                    <a:pt x="372675" y="6096797"/>
                  </a:lnTo>
                  <a:lnTo>
                    <a:pt x="391153" y="6137925"/>
                  </a:lnTo>
                  <a:lnTo>
                    <a:pt x="410063" y="6178873"/>
                  </a:lnTo>
                  <a:lnTo>
                    <a:pt x="429406" y="6219636"/>
                  </a:lnTo>
                  <a:lnTo>
                    <a:pt x="449179" y="6260211"/>
                  </a:lnTo>
                  <a:lnTo>
                    <a:pt x="469382" y="6300595"/>
                  </a:lnTo>
                  <a:lnTo>
                    <a:pt x="490013" y="6340783"/>
                  </a:lnTo>
                  <a:lnTo>
                    <a:pt x="511072" y="6380772"/>
                  </a:lnTo>
                  <a:lnTo>
                    <a:pt x="532558" y="6420557"/>
                  </a:lnTo>
                  <a:lnTo>
                    <a:pt x="554470" y="6460136"/>
                  </a:lnTo>
                  <a:lnTo>
                    <a:pt x="576807" y="6499505"/>
                  </a:lnTo>
                  <a:lnTo>
                    <a:pt x="599567" y="6538659"/>
                  </a:lnTo>
                  <a:lnTo>
                    <a:pt x="622749" y="6577595"/>
                  </a:lnTo>
                  <a:lnTo>
                    <a:pt x="646354" y="6616309"/>
                  </a:lnTo>
                  <a:lnTo>
                    <a:pt x="670379" y="6654798"/>
                  </a:lnTo>
                  <a:lnTo>
                    <a:pt x="694824" y="6693057"/>
                  </a:lnTo>
                  <a:lnTo>
                    <a:pt x="719687" y="6731083"/>
                  </a:lnTo>
                  <a:lnTo>
                    <a:pt x="744968" y="6768873"/>
                  </a:lnTo>
                  <a:lnTo>
                    <a:pt x="770666" y="6806421"/>
                  </a:lnTo>
                  <a:lnTo>
                    <a:pt x="796780" y="6843725"/>
                  </a:lnTo>
                  <a:lnTo>
                    <a:pt x="823308" y="6880782"/>
                  </a:lnTo>
                  <a:lnTo>
                    <a:pt x="850249" y="6917586"/>
                  </a:lnTo>
                  <a:lnTo>
                    <a:pt x="877603" y="6954134"/>
                  </a:lnTo>
                  <a:lnTo>
                    <a:pt x="905369" y="6990423"/>
                  </a:lnTo>
                  <a:lnTo>
                    <a:pt x="933546" y="7026449"/>
                  </a:lnTo>
                  <a:lnTo>
                    <a:pt x="961499" y="7061417"/>
                  </a:lnTo>
                </a:path>
                <a:path w="7069455" h="7061834">
                  <a:moveTo>
                    <a:pt x="7068847" y="955891"/>
                  </a:moveTo>
                  <a:lnTo>
                    <a:pt x="7033545" y="927916"/>
                  </a:lnTo>
                  <a:lnTo>
                    <a:pt x="6996203" y="898982"/>
                  </a:lnTo>
                  <a:lnTo>
                    <a:pt x="6958475" y="870401"/>
                  </a:lnTo>
                  <a:lnTo>
                    <a:pt x="6920361" y="842177"/>
                  </a:lnTo>
                  <a:lnTo>
                    <a:pt x="6881863" y="814314"/>
                  </a:lnTo>
                  <a:lnTo>
                    <a:pt x="6842981" y="786816"/>
                  </a:lnTo>
                  <a:lnTo>
                    <a:pt x="6803717" y="759687"/>
                  </a:lnTo>
                  <a:lnTo>
                    <a:pt x="6764072" y="732929"/>
                  </a:lnTo>
                  <a:lnTo>
                    <a:pt x="6724046" y="706548"/>
                  </a:lnTo>
                  <a:lnTo>
                    <a:pt x="6683641" y="680547"/>
                  </a:lnTo>
                  <a:lnTo>
                    <a:pt x="6642858" y="654929"/>
                  </a:lnTo>
                  <a:lnTo>
                    <a:pt x="6601697" y="629698"/>
                  </a:lnTo>
                  <a:lnTo>
                    <a:pt x="6560160" y="604858"/>
                  </a:lnTo>
                  <a:lnTo>
                    <a:pt x="6518248" y="580414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30"/>
            <p:cNvSpPr/>
            <p:nvPr userDrawn="1"/>
          </p:nvSpPr>
          <p:spPr>
            <a:xfrm>
              <a:off x="12041354" y="6104858"/>
              <a:ext cx="8297545" cy="6153785"/>
            </a:xfrm>
            <a:custGeom>
              <a:avLst/>
              <a:gdLst/>
              <a:ahLst/>
              <a:cxnLst/>
              <a:rect l="l" t="t" r="r" b="b"/>
              <a:pathLst>
                <a:path w="8297544" h="6153784">
                  <a:moveTo>
                    <a:pt x="6684390" y="598109"/>
                  </a:moveTo>
                  <a:lnTo>
                    <a:pt x="6642246" y="574066"/>
                  </a:lnTo>
                  <a:lnTo>
                    <a:pt x="6599952" y="550532"/>
                  </a:lnTo>
                  <a:lnTo>
                    <a:pt x="6557511" y="527505"/>
                  </a:lnTo>
                  <a:lnTo>
                    <a:pt x="6514927" y="504984"/>
                  </a:lnTo>
                  <a:lnTo>
                    <a:pt x="6472202" y="482970"/>
                  </a:lnTo>
                  <a:lnTo>
                    <a:pt x="6429341" y="461459"/>
                  </a:lnTo>
                  <a:lnTo>
                    <a:pt x="6386348" y="440453"/>
                  </a:lnTo>
                  <a:lnTo>
                    <a:pt x="6343225" y="419948"/>
                  </a:lnTo>
                  <a:lnTo>
                    <a:pt x="6299976" y="399946"/>
                  </a:lnTo>
                  <a:lnTo>
                    <a:pt x="6256605" y="380444"/>
                  </a:lnTo>
                  <a:lnTo>
                    <a:pt x="6213116" y="361442"/>
                  </a:lnTo>
                  <a:lnTo>
                    <a:pt x="6169512" y="342939"/>
                  </a:lnTo>
                  <a:lnTo>
                    <a:pt x="6125796" y="324934"/>
                  </a:lnTo>
                  <a:lnTo>
                    <a:pt x="6081973" y="307426"/>
                  </a:lnTo>
                  <a:lnTo>
                    <a:pt x="6038045" y="290414"/>
                  </a:lnTo>
                  <a:lnTo>
                    <a:pt x="5994017" y="273896"/>
                  </a:lnTo>
                  <a:lnTo>
                    <a:pt x="5949892" y="257873"/>
                  </a:lnTo>
                  <a:lnTo>
                    <a:pt x="5905673" y="242343"/>
                  </a:lnTo>
                  <a:lnTo>
                    <a:pt x="5861364" y="227304"/>
                  </a:lnTo>
                  <a:lnTo>
                    <a:pt x="5816969" y="212757"/>
                  </a:lnTo>
                  <a:lnTo>
                    <a:pt x="5772490" y="198701"/>
                  </a:lnTo>
                  <a:lnTo>
                    <a:pt x="5727933" y="185133"/>
                  </a:lnTo>
                  <a:lnTo>
                    <a:pt x="5683300" y="172054"/>
                  </a:lnTo>
                  <a:lnTo>
                    <a:pt x="5638595" y="159462"/>
                  </a:lnTo>
                  <a:lnTo>
                    <a:pt x="5593821" y="147357"/>
                  </a:lnTo>
                  <a:lnTo>
                    <a:pt x="5548982" y="135737"/>
                  </a:lnTo>
                  <a:lnTo>
                    <a:pt x="5504082" y="124601"/>
                  </a:lnTo>
                  <a:lnTo>
                    <a:pt x="5459124" y="113949"/>
                  </a:lnTo>
                  <a:lnTo>
                    <a:pt x="5414111" y="103780"/>
                  </a:lnTo>
                  <a:lnTo>
                    <a:pt x="5369048" y="94092"/>
                  </a:lnTo>
                  <a:lnTo>
                    <a:pt x="5323938" y="84885"/>
                  </a:lnTo>
                  <a:lnTo>
                    <a:pt x="5278784" y="76157"/>
                  </a:lnTo>
                  <a:lnTo>
                    <a:pt x="5233590" y="67908"/>
                  </a:lnTo>
                  <a:lnTo>
                    <a:pt x="5188360" y="60137"/>
                  </a:lnTo>
                  <a:lnTo>
                    <a:pt x="5143097" y="52843"/>
                  </a:lnTo>
                  <a:lnTo>
                    <a:pt x="5097804" y="46025"/>
                  </a:lnTo>
                  <a:lnTo>
                    <a:pt x="5052486" y="39682"/>
                  </a:lnTo>
                  <a:lnTo>
                    <a:pt x="5007146" y="33812"/>
                  </a:lnTo>
                  <a:lnTo>
                    <a:pt x="4961787" y="28416"/>
                  </a:lnTo>
                  <a:lnTo>
                    <a:pt x="4916413" y="23491"/>
                  </a:lnTo>
                  <a:lnTo>
                    <a:pt x="4871027" y="19038"/>
                  </a:lnTo>
                  <a:lnTo>
                    <a:pt x="4825634" y="15055"/>
                  </a:lnTo>
                  <a:lnTo>
                    <a:pt x="4780236" y="11541"/>
                  </a:lnTo>
                  <a:lnTo>
                    <a:pt x="4734838" y="8495"/>
                  </a:lnTo>
                  <a:lnTo>
                    <a:pt x="4689442" y="5917"/>
                  </a:lnTo>
                  <a:lnTo>
                    <a:pt x="4644053" y="3804"/>
                  </a:lnTo>
                  <a:lnTo>
                    <a:pt x="4598673" y="2158"/>
                  </a:lnTo>
                  <a:lnTo>
                    <a:pt x="4553308" y="975"/>
                  </a:lnTo>
                  <a:lnTo>
                    <a:pt x="4507959" y="256"/>
                  </a:lnTo>
                  <a:lnTo>
                    <a:pt x="4462631" y="0"/>
                  </a:lnTo>
                  <a:lnTo>
                    <a:pt x="4417327" y="204"/>
                  </a:lnTo>
                  <a:lnTo>
                    <a:pt x="4372051" y="870"/>
                  </a:lnTo>
                  <a:lnTo>
                    <a:pt x="4326806" y="1995"/>
                  </a:lnTo>
                  <a:lnTo>
                    <a:pt x="4281596" y="3579"/>
                  </a:lnTo>
                  <a:lnTo>
                    <a:pt x="4236425" y="5621"/>
                  </a:lnTo>
                  <a:lnTo>
                    <a:pt x="4191296" y="8119"/>
                  </a:lnTo>
                  <a:lnTo>
                    <a:pt x="4146212" y="11073"/>
                  </a:lnTo>
                  <a:lnTo>
                    <a:pt x="4101178" y="14482"/>
                  </a:lnTo>
                  <a:lnTo>
                    <a:pt x="4056196" y="18345"/>
                  </a:lnTo>
                  <a:lnTo>
                    <a:pt x="4011271" y="22660"/>
                  </a:lnTo>
                  <a:lnTo>
                    <a:pt x="3966406" y="27428"/>
                  </a:lnTo>
                  <a:lnTo>
                    <a:pt x="3921604" y="32647"/>
                  </a:lnTo>
                  <a:lnTo>
                    <a:pt x="3876869" y="38315"/>
                  </a:lnTo>
                  <a:lnTo>
                    <a:pt x="3832205" y="44433"/>
                  </a:lnTo>
                  <a:lnTo>
                    <a:pt x="3787615" y="50999"/>
                  </a:lnTo>
                  <a:lnTo>
                    <a:pt x="3743103" y="58012"/>
                  </a:lnTo>
                  <a:lnTo>
                    <a:pt x="3698672" y="65472"/>
                  </a:lnTo>
                  <a:lnTo>
                    <a:pt x="3654326" y="73376"/>
                  </a:lnTo>
                  <a:lnTo>
                    <a:pt x="3610068" y="81725"/>
                  </a:lnTo>
                  <a:lnTo>
                    <a:pt x="3565902" y="90517"/>
                  </a:lnTo>
                  <a:lnTo>
                    <a:pt x="3521832" y="99752"/>
                  </a:lnTo>
                  <a:lnTo>
                    <a:pt x="3477862" y="109428"/>
                  </a:lnTo>
                  <a:lnTo>
                    <a:pt x="3433993" y="119545"/>
                  </a:lnTo>
                  <a:lnTo>
                    <a:pt x="3390232" y="130101"/>
                  </a:lnTo>
                  <a:lnTo>
                    <a:pt x="3346580" y="141096"/>
                  </a:lnTo>
                  <a:lnTo>
                    <a:pt x="3303041" y="152528"/>
                  </a:lnTo>
                  <a:lnTo>
                    <a:pt x="3259620" y="164397"/>
                  </a:lnTo>
                  <a:lnTo>
                    <a:pt x="3216319" y="176702"/>
                  </a:lnTo>
                  <a:lnTo>
                    <a:pt x="3173142" y="189441"/>
                  </a:lnTo>
                  <a:lnTo>
                    <a:pt x="3130093" y="202615"/>
                  </a:lnTo>
                  <a:lnTo>
                    <a:pt x="3087175" y="216221"/>
                  </a:lnTo>
                  <a:lnTo>
                    <a:pt x="3044392" y="230259"/>
                  </a:lnTo>
                  <a:lnTo>
                    <a:pt x="3001748" y="244728"/>
                  </a:lnTo>
                  <a:lnTo>
                    <a:pt x="2959245" y="259627"/>
                  </a:lnTo>
                  <a:lnTo>
                    <a:pt x="2916888" y="274954"/>
                  </a:lnTo>
                  <a:lnTo>
                    <a:pt x="2874680" y="290710"/>
                  </a:lnTo>
                  <a:lnTo>
                    <a:pt x="2832625" y="306894"/>
                  </a:lnTo>
                  <a:lnTo>
                    <a:pt x="2790726" y="323503"/>
                  </a:lnTo>
                  <a:lnTo>
                    <a:pt x="2748987" y="340537"/>
                  </a:lnTo>
                  <a:lnTo>
                    <a:pt x="2707412" y="357996"/>
                  </a:lnTo>
                  <a:lnTo>
                    <a:pt x="2666003" y="375878"/>
                  </a:lnTo>
                  <a:lnTo>
                    <a:pt x="2624765" y="394182"/>
                  </a:lnTo>
                  <a:lnTo>
                    <a:pt x="2583701" y="412908"/>
                  </a:lnTo>
                  <a:lnTo>
                    <a:pt x="2542814" y="432054"/>
                  </a:lnTo>
                  <a:lnTo>
                    <a:pt x="2502109" y="451619"/>
                  </a:lnTo>
                  <a:lnTo>
                    <a:pt x="2461589" y="471603"/>
                  </a:lnTo>
                  <a:lnTo>
                    <a:pt x="2421257" y="492004"/>
                  </a:lnTo>
                  <a:lnTo>
                    <a:pt x="2381117" y="512822"/>
                  </a:lnTo>
                  <a:lnTo>
                    <a:pt x="2341172" y="534056"/>
                  </a:lnTo>
                  <a:lnTo>
                    <a:pt x="2301427" y="555705"/>
                  </a:lnTo>
                  <a:lnTo>
                    <a:pt x="2261884" y="577767"/>
                  </a:lnTo>
                  <a:lnTo>
                    <a:pt x="2222548" y="600241"/>
                  </a:lnTo>
                  <a:lnTo>
                    <a:pt x="2183421" y="623128"/>
                  </a:lnTo>
                  <a:lnTo>
                    <a:pt x="2144508" y="646426"/>
                  </a:lnTo>
                  <a:lnTo>
                    <a:pt x="2105811" y="670133"/>
                  </a:lnTo>
                  <a:lnTo>
                    <a:pt x="2067335" y="694249"/>
                  </a:lnTo>
                  <a:lnTo>
                    <a:pt x="2029083" y="718774"/>
                  </a:lnTo>
                  <a:lnTo>
                    <a:pt x="1991059" y="743705"/>
                  </a:lnTo>
                  <a:lnTo>
                    <a:pt x="1953266" y="769042"/>
                  </a:lnTo>
                  <a:lnTo>
                    <a:pt x="1915708" y="794785"/>
                  </a:lnTo>
                  <a:lnTo>
                    <a:pt x="1878388" y="820931"/>
                  </a:lnTo>
                  <a:lnTo>
                    <a:pt x="1841310" y="847481"/>
                  </a:lnTo>
                  <a:lnTo>
                    <a:pt x="1804477" y="874433"/>
                  </a:lnTo>
                  <a:lnTo>
                    <a:pt x="1767894" y="901787"/>
                  </a:lnTo>
                  <a:lnTo>
                    <a:pt x="1731563" y="929540"/>
                  </a:lnTo>
                  <a:lnTo>
                    <a:pt x="1695488" y="957693"/>
                  </a:lnTo>
                  <a:lnTo>
                    <a:pt x="1659673" y="986245"/>
                  </a:lnTo>
                  <a:lnTo>
                    <a:pt x="1624121" y="1015194"/>
                  </a:lnTo>
                  <a:lnTo>
                    <a:pt x="1588837" y="1044539"/>
                  </a:lnTo>
                  <a:lnTo>
                    <a:pt x="1553822" y="1074280"/>
                  </a:lnTo>
                  <a:lnTo>
                    <a:pt x="1519082" y="1104416"/>
                  </a:lnTo>
                  <a:lnTo>
                    <a:pt x="1484619" y="1134945"/>
                  </a:lnTo>
                  <a:lnTo>
                    <a:pt x="1450438" y="1165867"/>
                  </a:lnTo>
                  <a:lnTo>
                    <a:pt x="1416541" y="1197180"/>
                  </a:lnTo>
                  <a:lnTo>
                    <a:pt x="1382932" y="1228885"/>
                  </a:lnTo>
                  <a:lnTo>
                    <a:pt x="1349616" y="1260979"/>
                  </a:lnTo>
                  <a:lnTo>
                    <a:pt x="1316595" y="1293462"/>
                  </a:lnTo>
                  <a:lnTo>
                    <a:pt x="1283872" y="1326333"/>
                  </a:lnTo>
                  <a:lnTo>
                    <a:pt x="1251453" y="1359591"/>
                  </a:lnTo>
                  <a:lnTo>
                    <a:pt x="1219339" y="1393234"/>
                  </a:lnTo>
                  <a:lnTo>
                    <a:pt x="1187536" y="1427263"/>
                  </a:lnTo>
                  <a:lnTo>
                    <a:pt x="1156045" y="1461676"/>
                  </a:lnTo>
                  <a:lnTo>
                    <a:pt x="1124871" y="1496472"/>
                  </a:lnTo>
                  <a:lnTo>
                    <a:pt x="1094018" y="1531651"/>
                  </a:lnTo>
                  <a:lnTo>
                    <a:pt x="1063489" y="1567210"/>
                  </a:lnTo>
                  <a:lnTo>
                    <a:pt x="1033287" y="1603150"/>
                  </a:lnTo>
                  <a:lnTo>
                    <a:pt x="1003417" y="1639469"/>
                  </a:lnTo>
                  <a:lnTo>
                    <a:pt x="973881" y="1676166"/>
                  </a:lnTo>
                  <a:lnTo>
                    <a:pt x="944683" y="1713240"/>
                  </a:lnTo>
                  <a:lnTo>
                    <a:pt x="915828" y="1750692"/>
                  </a:lnTo>
                  <a:lnTo>
                    <a:pt x="887317" y="1788518"/>
                  </a:lnTo>
                  <a:lnTo>
                    <a:pt x="859156" y="1826719"/>
                  </a:lnTo>
                  <a:lnTo>
                    <a:pt x="831347" y="1865294"/>
                  </a:lnTo>
                  <a:lnTo>
                    <a:pt x="803894" y="1904241"/>
                  </a:lnTo>
                  <a:lnTo>
                    <a:pt x="776801" y="1943560"/>
                  </a:lnTo>
                  <a:lnTo>
                    <a:pt x="750071" y="1983249"/>
                  </a:lnTo>
                  <a:lnTo>
                    <a:pt x="723708" y="2023309"/>
                  </a:lnTo>
                  <a:lnTo>
                    <a:pt x="697715" y="2063737"/>
                  </a:lnTo>
                  <a:lnTo>
                    <a:pt x="672097" y="2104532"/>
                  </a:lnTo>
                  <a:lnTo>
                    <a:pt x="646856" y="2145695"/>
                  </a:lnTo>
                  <a:lnTo>
                    <a:pt x="621995" y="2187224"/>
                  </a:lnTo>
                  <a:lnTo>
                    <a:pt x="597520" y="2229117"/>
                  </a:lnTo>
                  <a:lnTo>
                    <a:pt x="573492" y="2271270"/>
                  </a:lnTo>
                  <a:lnTo>
                    <a:pt x="549973" y="2313573"/>
                  </a:lnTo>
                  <a:lnTo>
                    <a:pt x="526961" y="2356023"/>
                  </a:lnTo>
                  <a:lnTo>
                    <a:pt x="504456" y="2398617"/>
                  </a:lnTo>
                  <a:lnTo>
                    <a:pt x="482455" y="2441351"/>
                  </a:lnTo>
                  <a:lnTo>
                    <a:pt x="460960" y="2484221"/>
                  </a:lnTo>
                  <a:lnTo>
                    <a:pt x="439967" y="2527224"/>
                  </a:lnTo>
                  <a:lnTo>
                    <a:pt x="419477" y="2570357"/>
                  </a:lnTo>
                  <a:lnTo>
                    <a:pt x="399489" y="2613616"/>
                  </a:lnTo>
                  <a:lnTo>
                    <a:pt x="380001" y="2656996"/>
                  </a:lnTo>
                  <a:lnTo>
                    <a:pt x="361013" y="2700496"/>
                  </a:lnTo>
                  <a:lnTo>
                    <a:pt x="342524" y="2744110"/>
                  </a:lnTo>
                  <a:lnTo>
                    <a:pt x="324532" y="2787836"/>
                  </a:lnTo>
                  <a:lnTo>
                    <a:pt x="307037" y="2831670"/>
                  </a:lnTo>
                  <a:lnTo>
                    <a:pt x="290038" y="2875608"/>
                  </a:lnTo>
                  <a:lnTo>
                    <a:pt x="273534" y="2919647"/>
                  </a:lnTo>
                  <a:lnTo>
                    <a:pt x="257524" y="2963783"/>
                  </a:lnTo>
                  <a:lnTo>
                    <a:pt x="242006" y="3008013"/>
                  </a:lnTo>
                  <a:lnTo>
                    <a:pt x="226981" y="3052333"/>
                  </a:lnTo>
                  <a:lnTo>
                    <a:pt x="212447" y="3096740"/>
                  </a:lnTo>
                  <a:lnTo>
                    <a:pt x="198402" y="3141229"/>
                  </a:lnTo>
                  <a:lnTo>
                    <a:pt x="184847" y="3185798"/>
                  </a:lnTo>
                  <a:lnTo>
                    <a:pt x="171780" y="3230443"/>
                  </a:lnTo>
                  <a:lnTo>
                    <a:pt x="159200" y="3275160"/>
                  </a:lnTo>
                  <a:lnTo>
                    <a:pt x="147107" y="3319945"/>
                  </a:lnTo>
                  <a:lnTo>
                    <a:pt x="135499" y="3364796"/>
                  </a:lnTo>
                  <a:lnTo>
                    <a:pt x="124375" y="3409708"/>
                  </a:lnTo>
                  <a:lnTo>
                    <a:pt x="113734" y="3454678"/>
                  </a:lnTo>
                  <a:lnTo>
                    <a:pt x="103576" y="3499702"/>
                  </a:lnTo>
                  <a:lnTo>
                    <a:pt x="93899" y="3544778"/>
                  </a:lnTo>
                  <a:lnTo>
                    <a:pt x="84703" y="3589900"/>
                  </a:lnTo>
                  <a:lnTo>
                    <a:pt x="75986" y="3635067"/>
                  </a:lnTo>
                  <a:lnTo>
                    <a:pt x="67748" y="3680273"/>
                  </a:lnTo>
                  <a:lnTo>
                    <a:pt x="59988" y="3725516"/>
                  </a:lnTo>
                  <a:lnTo>
                    <a:pt x="52704" y="3770792"/>
                  </a:lnTo>
                  <a:lnTo>
                    <a:pt x="45896" y="3816097"/>
                  </a:lnTo>
                  <a:lnTo>
                    <a:pt x="39563" y="3861428"/>
                  </a:lnTo>
                  <a:lnTo>
                    <a:pt x="33704" y="3906781"/>
                  </a:lnTo>
                  <a:lnTo>
                    <a:pt x="28317" y="3952153"/>
                  </a:lnTo>
                  <a:lnTo>
                    <a:pt x="23402" y="3997540"/>
                  </a:lnTo>
                  <a:lnTo>
                    <a:pt x="18959" y="4042939"/>
                  </a:lnTo>
                  <a:lnTo>
                    <a:pt x="14985" y="4088346"/>
                  </a:lnTo>
                  <a:lnTo>
                    <a:pt x="11480" y="4133757"/>
                  </a:lnTo>
                  <a:lnTo>
                    <a:pt x="8443" y="4179169"/>
                  </a:lnTo>
                  <a:lnTo>
                    <a:pt x="5874" y="4224578"/>
                  </a:lnTo>
                  <a:lnTo>
                    <a:pt x="3771" y="4269981"/>
                  </a:lnTo>
                  <a:lnTo>
                    <a:pt x="2132" y="4315374"/>
                  </a:lnTo>
                  <a:lnTo>
                    <a:pt x="958" y="4360753"/>
                  </a:lnTo>
                  <a:lnTo>
                    <a:pt x="248" y="4406116"/>
                  </a:lnTo>
                  <a:lnTo>
                    <a:pt x="0" y="4451458"/>
                  </a:lnTo>
                  <a:lnTo>
                    <a:pt x="213" y="4496776"/>
                  </a:lnTo>
                  <a:lnTo>
                    <a:pt x="886" y="4542066"/>
                  </a:lnTo>
                  <a:lnTo>
                    <a:pt x="2019" y="4587324"/>
                  </a:lnTo>
                  <a:lnTo>
                    <a:pt x="3610" y="4632548"/>
                  </a:lnTo>
                  <a:lnTo>
                    <a:pt x="5659" y="4677734"/>
                  </a:lnTo>
                  <a:lnTo>
                    <a:pt x="8165" y="4722877"/>
                  </a:lnTo>
                  <a:lnTo>
                    <a:pt x="11126" y="4767975"/>
                  </a:lnTo>
                  <a:lnTo>
                    <a:pt x="14542" y="4813024"/>
                  </a:lnTo>
                  <a:lnTo>
                    <a:pt x="18412" y="4858020"/>
                  </a:lnTo>
                  <a:lnTo>
                    <a:pt x="22734" y="4902960"/>
                  </a:lnTo>
                  <a:lnTo>
                    <a:pt x="27508" y="4947840"/>
                  </a:lnTo>
                  <a:lnTo>
                    <a:pt x="32733" y="4992656"/>
                  </a:lnTo>
                  <a:lnTo>
                    <a:pt x="38408" y="5037406"/>
                  </a:lnTo>
                  <a:lnTo>
                    <a:pt x="44532" y="5082085"/>
                  </a:lnTo>
                  <a:lnTo>
                    <a:pt x="51104" y="5126690"/>
                  </a:lnTo>
                  <a:lnTo>
                    <a:pt x="58123" y="5171217"/>
                  </a:lnTo>
                  <a:lnTo>
                    <a:pt x="65588" y="5215663"/>
                  </a:lnTo>
                  <a:lnTo>
                    <a:pt x="73498" y="5260024"/>
                  </a:lnTo>
                  <a:lnTo>
                    <a:pt x="81852" y="5304297"/>
                  </a:lnTo>
                  <a:lnTo>
                    <a:pt x="90650" y="5348477"/>
                  </a:lnTo>
                  <a:lnTo>
                    <a:pt x="99890" y="5392562"/>
                  </a:lnTo>
                  <a:lnTo>
                    <a:pt x="109571" y="5436548"/>
                  </a:lnTo>
                  <a:lnTo>
                    <a:pt x="119692" y="5480432"/>
                  </a:lnTo>
                  <a:lnTo>
                    <a:pt x="130253" y="5524209"/>
                  </a:lnTo>
                  <a:lnTo>
                    <a:pt x="141252" y="5567876"/>
                  </a:lnTo>
                  <a:lnTo>
                    <a:pt x="152688" y="5611430"/>
                  </a:lnTo>
                  <a:lnTo>
                    <a:pt x="164561" y="5654867"/>
                  </a:lnTo>
                  <a:lnTo>
                    <a:pt x="176870" y="5698183"/>
                  </a:lnTo>
                  <a:lnTo>
                    <a:pt x="189613" y="5741375"/>
                  </a:lnTo>
                  <a:lnTo>
                    <a:pt x="202790" y="5784440"/>
                  </a:lnTo>
                  <a:lnTo>
                    <a:pt x="216399" y="5827373"/>
                  </a:lnTo>
                  <a:lnTo>
                    <a:pt x="230441" y="5870171"/>
                  </a:lnTo>
                  <a:lnTo>
                    <a:pt x="244913" y="5912831"/>
                  </a:lnTo>
                  <a:lnTo>
                    <a:pt x="259814" y="5955350"/>
                  </a:lnTo>
                  <a:lnTo>
                    <a:pt x="275145" y="5997722"/>
                  </a:lnTo>
                  <a:lnTo>
                    <a:pt x="290904" y="6039946"/>
                  </a:lnTo>
                  <a:lnTo>
                    <a:pt x="307089" y="6082017"/>
                  </a:lnTo>
                  <a:lnTo>
                    <a:pt x="323701" y="6123931"/>
                  </a:lnTo>
                  <a:lnTo>
                    <a:pt x="335643" y="6153200"/>
                  </a:lnTo>
                </a:path>
                <a:path w="8297544" h="6153784">
                  <a:moveTo>
                    <a:pt x="8297531" y="2197393"/>
                  </a:moveTo>
                  <a:lnTo>
                    <a:pt x="8266865" y="2145860"/>
                  </a:lnTo>
                  <a:lnTo>
                    <a:pt x="8243158" y="2107147"/>
                  </a:lnTo>
                  <a:lnTo>
                    <a:pt x="8219042" y="2068655"/>
                  </a:lnTo>
                  <a:lnTo>
                    <a:pt x="8194519" y="2030387"/>
                  </a:lnTo>
                  <a:lnTo>
                    <a:pt x="8169588" y="1992347"/>
                  </a:lnTo>
                  <a:lnTo>
                    <a:pt x="8144252" y="1954537"/>
                  </a:lnTo>
                  <a:lnTo>
                    <a:pt x="8118511" y="1916963"/>
                  </a:lnTo>
                  <a:lnTo>
                    <a:pt x="8092366" y="1879627"/>
                  </a:lnTo>
                  <a:lnTo>
                    <a:pt x="8065818" y="1842533"/>
                  </a:lnTo>
                  <a:lnTo>
                    <a:pt x="8038867" y="1805684"/>
                  </a:lnTo>
                  <a:lnTo>
                    <a:pt x="8011516" y="1769084"/>
                  </a:lnTo>
                  <a:lnTo>
                    <a:pt x="7983765" y="1732737"/>
                  </a:lnTo>
                  <a:lnTo>
                    <a:pt x="7955614" y="1696646"/>
                  </a:lnTo>
                  <a:lnTo>
                    <a:pt x="7927065" y="1660815"/>
                  </a:lnTo>
                  <a:lnTo>
                    <a:pt x="7898119" y="1625247"/>
                  </a:lnTo>
                  <a:lnTo>
                    <a:pt x="7868776" y="1589946"/>
                  </a:lnTo>
                  <a:lnTo>
                    <a:pt x="7839038" y="1554916"/>
                  </a:lnTo>
                  <a:lnTo>
                    <a:pt x="7808906" y="1520159"/>
                  </a:lnTo>
                  <a:lnTo>
                    <a:pt x="7778380" y="1485681"/>
                  </a:lnTo>
                  <a:lnTo>
                    <a:pt x="7747462" y="1451483"/>
                  </a:lnTo>
                  <a:lnTo>
                    <a:pt x="7716152" y="1417570"/>
                  </a:lnTo>
                  <a:lnTo>
                    <a:pt x="7684451" y="1383946"/>
                  </a:lnTo>
                  <a:lnTo>
                    <a:pt x="7652361" y="1350613"/>
                  </a:lnTo>
                  <a:lnTo>
                    <a:pt x="7619882" y="1317576"/>
                  </a:lnTo>
                  <a:lnTo>
                    <a:pt x="7587016" y="1284837"/>
                  </a:lnTo>
                  <a:lnTo>
                    <a:pt x="7553763" y="1252402"/>
                  </a:lnTo>
                  <a:lnTo>
                    <a:pt x="7520124" y="1220272"/>
                  </a:lnTo>
                  <a:lnTo>
                    <a:pt x="7486100" y="1188453"/>
                  </a:lnTo>
                  <a:lnTo>
                    <a:pt x="7451692" y="1156946"/>
                  </a:lnTo>
                  <a:lnTo>
                    <a:pt x="7416901" y="1125757"/>
                  </a:lnTo>
                  <a:lnTo>
                    <a:pt x="7381728" y="1094887"/>
                  </a:lnTo>
                  <a:lnTo>
                    <a:pt x="7346174" y="1064342"/>
                  </a:lnTo>
                  <a:lnTo>
                    <a:pt x="7310241" y="1034125"/>
                  </a:lnTo>
                  <a:lnTo>
                    <a:pt x="7273928" y="1004238"/>
                  </a:lnTo>
                  <a:lnTo>
                    <a:pt x="7237236" y="974687"/>
                  </a:lnTo>
                  <a:lnTo>
                    <a:pt x="7200168" y="945473"/>
                  </a:lnTo>
                  <a:lnTo>
                    <a:pt x="7162724" y="916602"/>
                  </a:lnTo>
                  <a:lnTo>
                    <a:pt x="7124904" y="888076"/>
                  </a:lnTo>
                  <a:lnTo>
                    <a:pt x="7086709" y="859899"/>
                  </a:lnTo>
                  <a:lnTo>
                    <a:pt x="7048142" y="832074"/>
                  </a:lnTo>
                  <a:lnTo>
                    <a:pt x="7009202" y="804606"/>
                  </a:lnTo>
                  <a:lnTo>
                    <a:pt x="6969890" y="777497"/>
                  </a:lnTo>
                  <a:lnTo>
                    <a:pt x="6930209" y="750752"/>
                  </a:lnTo>
                  <a:lnTo>
                    <a:pt x="6890157" y="724374"/>
                  </a:lnTo>
                  <a:lnTo>
                    <a:pt x="6849737" y="698365"/>
                  </a:lnTo>
                  <a:lnTo>
                    <a:pt x="6808949" y="672731"/>
                  </a:lnTo>
                  <a:lnTo>
                    <a:pt x="6767795" y="647475"/>
                  </a:lnTo>
                  <a:lnTo>
                    <a:pt x="6726275" y="622599"/>
                  </a:lnTo>
                  <a:lnTo>
                    <a:pt x="6684390" y="598109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31"/>
            <p:cNvSpPr/>
            <p:nvPr userDrawn="1"/>
          </p:nvSpPr>
          <p:spPr>
            <a:xfrm>
              <a:off x="13709998" y="6396318"/>
              <a:ext cx="6629400" cy="5862320"/>
            </a:xfrm>
            <a:custGeom>
              <a:avLst/>
              <a:gdLst/>
              <a:ahLst/>
              <a:cxnLst/>
              <a:rect l="l" t="t" r="r" b="b"/>
              <a:pathLst>
                <a:path w="6629400" h="5862320">
                  <a:moveTo>
                    <a:pt x="6028090" y="546454"/>
                  </a:moveTo>
                  <a:lnTo>
                    <a:pt x="5986140" y="522363"/>
                  </a:lnTo>
                  <a:lnTo>
                    <a:pt x="5944026" y="498832"/>
                  </a:lnTo>
                  <a:lnTo>
                    <a:pt x="5901752" y="475859"/>
                  </a:lnTo>
                  <a:lnTo>
                    <a:pt x="5859324" y="453444"/>
                  </a:lnTo>
                  <a:lnTo>
                    <a:pt x="5816745" y="431585"/>
                  </a:lnTo>
                  <a:lnTo>
                    <a:pt x="5774019" y="410280"/>
                  </a:lnTo>
                  <a:lnTo>
                    <a:pt x="5731151" y="389530"/>
                  </a:lnTo>
                  <a:lnTo>
                    <a:pt x="5688146" y="369333"/>
                  </a:lnTo>
                  <a:lnTo>
                    <a:pt x="5645007" y="349687"/>
                  </a:lnTo>
                  <a:lnTo>
                    <a:pt x="5601738" y="330591"/>
                  </a:lnTo>
                  <a:lnTo>
                    <a:pt x="5558345" y="312045"/>
                  </a:lnTo>
                  <a:lnTo>
                    <a:pt x="5514831" y="294047"/>
                  </a:lnTo>
                  <a:lnTo>
                    <a:pt x="5471201" y="276595"/>
                  </a:lnTo>
                  <a:lnTo>
                    <a:pt x="5427459" y="259690"/>
                  </a:lnTo>
                  <a:lnTo>
                    <a:pt x="5383609" y="243329"/>
                  </a:lnTo>
                  <a:lnTo>
                    <a:pt x="5339656" y="227512"/>
                  </a:lnTo>
                  <a:lnTo>
                    <a:pt x="5295604" y="212237"/>
                  </a:lnTo>
                  <a:lnTo>
                    <a:pt x="5251457" y="197503"/>
                  </a:lnTo>
                  <a:lnTo>
                    <a:pt x="5207219" y="183309"/>
                  </a:lnTo>
                  <a:lnTo>
                    <a:pt x="5162896" y="169655"/>
                  </a:lnTo>
                  <a:lnTo>
                    <a:pt x="5118490" y="156537"/>
                  </a:lnTo>
                  <a:lnTo>
                    <a:pt x="5074007" y="143957"/>
                  </a:lnTo>
                  <a:lnTo>
                    <a:pt x="5029450" y="131912"/>
                  </a:lnTo>
                  <a:lnTo>
                    <a:pt x="4984825" y="120401"/>
                  </a:lnTo>
                  <a:lnTo>
                    <a:pt x="4940135" y="109423"/>
                  </a:lnTo>
                  <a:lnTo>
                    <a:pt x="4895384" y="98977"/>
                  </a:lnTo>
                  <a:lnTo>
                    <a:pt x="4850578" y="89062"/>
                  </a:lnTo>
                  <a:lnTo>
                    <a:pt x="4805720" y="79677"/>
                  </a:lnTo>
                  <a:lnTo>
                    <a:pt x="4760814" y="70820"/>
                  </a:lnTo>
                  <a:lnTo>
                    <a:pt x="4715865" y="62491"/>
                  </a:lnTo>
                  <a:lnTo>
                    <a:pt x="4670877" y="54688"/>
                  </a:lnTo>
                  <a:lnTo>
                    <a:pt x="4625855" y="47410"/>
                  </a:lnTo>
                  <a:lnTo>
                    <a:pt x="4580802" y="40655"/>
                  </a:lnTo>
                  <a:lnTo>
                    <a:pt x="4535724" y="34424"/>
                  </a:lnTo>
                  <a:lnTo>
                    <a:pt x="4490624" y="28714"/>
                  </a:lnTo>
                  <a:lnTo>
                    <a:pt x="4445506" y="23524"/>
                  </a:lnTo>
                  <a:lnTo>
                    <a:pt x="4400376" y="18854"/>
                  </a:lnTo>
                  <a:lnTo>
                    <a:pt x="4355237" y="14702"/>
                  </a:lnTo>
                  <a:lnTo>
                    <a:pt x="4310093" y="11067"/>
                  </a:lnTo>
                  <a:lnTo>
                    <a:pt x="4264949" y="7948"/>
                  </a:lnTo>
                  <a:lnTo>
                    <a:pt x="4219809" y="5343"/>
                  </a:lnTo>
                  <a:lnTo>
                    <a:pt x="4174678" y="3252"/>
                  </a:lnTo>
                  <a:lnTo>
                    <a:pt x="4129560" y="1673"/>
                  </a:lnTo>
                  <a:lnTo>
                    <a:pt x="4084459" y="606"/>
                  </a:lnTo>
                  <a:lnTo>
                    <a:pt x="4039379" y="48"/>
                  </a:lnTo>
                  <a:lnTo>
                    <a:pt x="3994324" y="0"/>
                  </a:lnTo>
                  <a:lnTo>
                    <a:pt x="3949300" y="459"/>
                  </a:lnTo>
                  <a:lnTo>
                    <a:pt x="3904310" y="1424"/>
                  </a:lnTo>
                  <a:lnTo>
                    <a:pt x="3859359" y="2896"/>
                  </a:lnTo>
                  <a:lnTo>
                    <a:pt x="3814450" y="4871"/>
                  </a:lnTo>
                  <a:lnTo>
                    <a:pt x="3769589" y="7350"/>
                  </a:lnTo>
                  <a:lnTo>
                    <a:pt x="3724779" y="10331"/>
                  </a:lnTo>
                  <a:lnTo>
                    <a:pt x="3680026" y="13812"/>
                  </a:lnTo>
                  <a:lnTo>
                    <a:pt x="3635332" y="17793"/>
                  </a:lnTo>
                  <a:lnTo>
                    <a:pt x="3590702" y="22273"/>
                  </a:lnTo>
                  <a:lnTo>
                    <a:pt x="3546142" y="27250"/>
                  </a:lnTo>
                  <a:lnTo>
                    <a:pt x="3501654" y="32723"/>
                  </a:lnTo>
                  <a:lnTo>
                    <a:pt x="3457243" y="38692"/>
                  </a:lnTo>
                  <a:lnTo>
                    <a:pt x="3412915" y="45154"/>
                  </a:lnTo>
                  <a:lnTo>
                    <a:pt x="3368672" y="52109"/>
                  </a:lnTo>
                  <a:lnTo>
                    <a:pt x="3324519" y="59556"/>
                  </a:lnTo>
                  <a:lnTo>
                    <a:pt x="3280461" y="67493"/>
                  </a:lnTo>
                  <a:lnTo>
                    <a:pt x="3236502" y="75920"/>
                  </a:lnTo>
                  <a:lnTo>
                    <a:pt x="3192646" y="84834"/>
                  </a:lnTo>
                  <a:lnTo>
                    <a:pt x="3148897" y="94236"/>
                  </a:lnTo>
                  <a:lnTo>
                    <a:pt x="3105260" y="104123"/>
                  </a:lnTo>
                  <a:lnTo>
                    <a:pt x="3061739" y="114496"/>
                  </a:lnTo>
                  <a:lnTo>
                    <a:pt x="3018339" y="125351"/>
                  </a:lnTo>
                  <a:lnTo>
                    <a:pt x="2975063" y="136689"/>
                  </a:lnTo>
                  <a:lnTo>
                    <a:pt x="2931916" y="148509"/>
                  </a:lnTo>
                  <a:lnTo>
                    <a:pt x="2888902" y="160808"/>
                  </a:lnTo>
                  <a:lnTo>
                    <a:pt x="2846026" y="173586"/>
                  </a:lnTo>
                  <a:lnTo>
                    <a:pt x="2803292" y="186843"/>
                  </a:lnTo>
                  <a:lnTo>
                    <a:pt x="2760704" y="200575"/>
                  </a:lnTo>
                  <a:lnTo>
                    <a:pt x="2718266" y="214784"/>
                  </a:lnTo>
                  <a:lnTo>
                    <a:pt x="2675983" y="229466"/>
                  </a:lnTo>
                  <a:lnTo>
                    <a:pt x="2633859" y="244622"/>
                  </a:lnTo>
                  <a:lnTo>
                    <a:pt x="2591899" y="260250"/>
                  </a:lnTo>
                  <a:lnTo>
                    <a:pt x="2550106" y="276348"/>
                  </a:lnTo>
                  <a:lnTo>
                    <a:pt x="2508485" y="292917"/>
                  </a:lnTo>
                  <a:lnTo>
                    <a:pt x="2467041" y="309953"/>
                  </a:lnTo>
                  <a:lnTo>
                    <a:pt x="2425777" y="327458"/>
                  </a:lnTo>
                  <a:lnTo>
                    <a:pt x="2384698" y="345428"/>
                  </a:lnTo>
                  <a:lnTo>
                    <a:pt x="2343808" y="363864"/>
                  </a:lnTo>
                  <a:lnTo>
                    <a:pt x="2303112" y="382763"/>
                  </a:lnTo>
                  <a:lnTo>
                    <a:pt x="2262613" y="402126"/>
                  </a:lnTo>
                  <a:lnTo>
                    <a:pt x="2222317" y="421950"/>
                  </a:lnTo>
                  <a:lnTo>
                    <a:pt x="2182227" y="442234"/>
                  </a:lnTo>
                  <a:lnTo>
                    <a:pt x="2142347" y="462978"/>
                  </a:lnTo>
                  <a:lnTo>
                    <a:pt x="2102683" y="484180"/>
                  </a:lnTo>
                  <a:lnTo>
                    <a:pt x="2063238" y="505839"/>
                  </a:lnTo>
                  <a:lnTo>
                    <a:pt x="2024016" y="527954"/>
                  </a:lnTo>
                  <a:lnTo>
                    <a:pt x="1985023" y="550523"/>
                  </a:lnTo>
                  <a:lnTo>
                    <a:pt x="1946261" y="573547"/>
                  </a:lnTo>
                  <a:lnTo>
                    <a:pt x="1907737" y="597022"/>
                  </a:lnTo>
                  <a:lnTo>
                    <a:pt x="1869453" y="620949"/>
                  </a:lnTo>
                  <a:lnTo>
                    <a:pt x="1831414" y="645326"/>
                  </a:lnTo>
                  <a:lnTo>
                    <a:pt x="1793624" y="670152"/>
                  </a:lnTo>
                  <a:lnTo>
                    <a:pt x="1756089" y="695426"/>
                  </a:lnTo>
                  <a:lnTo>
                    <a:pt x="1718811" y="721146"/>
                  </a:lnTo>
                  <a:lnTo>
                    <a:pt x="1681795" y="747312"/>
                  </a:lnTo>
                  <a:lnTo>
                    <a:pt x="1645047" y="773922"/>
                  </a:lnTo>
                  <a:lnTo>
                    <a:pt x="1608569" y="800975"/>
                  </a:lnTo>
                  <a:lnTo>
                    <a:pt x="1572366" y="828471"/>
                  </a:lnTo>
                  <a:lnTo>
                    <a:pt x="1536443" y="856407"/>
                  </a:lnTo>
                  <a:lnTo>
                    <a:pt x="1500804" y="884783"/>
                  </a:lnTo>
                  <a:lnTo>
                    <a:pt x="1465453" y="913598"/>
                  </a:lnTo>
                  <a:lnTo>
                    <a:pt x="1430395" y="942850"/>
                  </a:lnTo>
                  <a:lnTo>
                    <a:pt x="1395633" y="972538"/>
                  </a:lnTo>
                  <a:lnTo>
                    <a:pt x="1361172" y="1002662"/>
                  </a:lnTo>
                  <a:lnTo>
                    <a:pt x="1327017" y="1033219"/>
                  </a:lnTo>
                  <a:lnTo>
                    <a:pt x="1293171" y="1064209"/>
                  </a:lnTo>
                  <a:lnTo>
                    <a:pt x="1259639" y="1095631"/>
                  </a:lnTo>
                  <a:lnTo>
                    <a:pt x="1226426" y="1127484"/>
                  </a:lnTo>
                  <a:lnTo>
                    <a:pt x="1193535" y="1159765"/>
                  </a:lnTo>
                  <a:lnTo>
                    <a:pt x="1160971" y="1192475"/>
                  </a:lnTo>
                  <a:lnTo>
                    <a:pt x="1128738" y="1225612"/>
                  </a:lnTo>
                  <a:lnTo>
                    <a:pt x="1096841" y="1259175"/>
                  </a:lnTo>
                  <a:lnTo>
                    <a:pt x="1065283" y="1293163"/>
                  </a:lnTo>
                  <a:lnTo>
                    <a:pt x="1034069" y="1327574"/>
                  </a:lnTo>
                  <a:lnTo>
                    <a:pt x="1003204" y="1362408"/>
                  </a:lnTo>
                  <a:lnTo>
                    <a:pt x="972692" y="1397663"/>
                  </a:lnTo>
                  <a:lnTo>
                    <a:pt x="942536" y="1433338"/>
                  </a:lnTo>
                  <a:lnTo>
                    <a:pt x="912742" y="1469432"/>
                  </a:lnTo>
                  <a:lnTo>
                    <a:pt x="883314" y="1505944"/>
                  </a:lnTo>
                  <a:lnTo>
                    <a:pt x="854255" y="1542872"/>
                  </a:lnTo>
                  <a:lnTo>
                    <a:pt x="825570" y="1580217"/>
                  </a:lnTo>
                  <a:lnTo>
                    <a:pt x="797265" y="1617975"/>
                  </a:lnTo>
                  <a:lnTo>
                    <a:pt x="769341" y="1656147"/>
                  </a:lnTo>
                  <a:lnTo>
                    <a:pt x="741805" y="1694730"/>
                  </a:lnTo>
                  <a:lnTo>
                    <a:pt x="714661" y="1733725"/>
                  </a:lnTo>
                  <a:lnTo>
                    <a:pt x="687912" y="1773130"/>
                  </a:lnTo>
                  <a:lnTo>
                    <a:pt x="661563" y="1812943"/>
                  </a:lnTo>
                  <a:lnTo>
                    <a:pt x="635618" y="1853163"/>
                  </a:lnTo>
                  <a:lnTo>
                    <a:pt x="610082" y="1893790"/>
                  </a:lnTo>
                  <a:lnTo>
                    <a:pt x="584959" y="1934822"/>
                  </a:lnTo>
                  <a:lnTo>
                    <a:pt x="560253" y="1976258"/>
                  </a:lnTo>
                  <a:lnTo>
                    <a:pt x="535969" y="2018096"/>
                  </a:lnTo>
                  <a:lnTo>
                    <a:pt x="512176" y="2060222"/>
                  </a:lnTo>
                  <a:lnTo>
                    <a:pt x="488939" y="2102513"/>
                  </a:lnTo>
                  <a:lnTo>
                    <a:pt x="466258" y="2144968"/>
                  </a:lnTo>
                  <a:lnTo>
                    <a:pt x="444131" y="2187580"/>
                  </a:lnTo>
                  <a:lnTo>
                    <a:pt x="422558" y="2230345"/>
                  </a:lnTo>
                  <a:lnTo>
                    <a:pt x="401537" y="2273260"/>
                  </a:lnTo>
                  <a:lnTo>
                    <a:pt x="381066" y="2316320"/>
                  </a:lnTo>
                  <a:lnTo>
                    <a:pt x="361146" y="2359521"/>
                  </a:lnTo>
                  <a:lnTo>
                    <a:pt x="341774" y="2402858"/>
                  </a:lnTo>
                  <a:lnTo>
                    <a:pt x="322950" y="2446327"/>
                  </a:lnTo>
                  <a:lnTo>
                    <a:pt x="304672" y="2489923"/>
                  </a:lnTo>
                  <a:lnTo>
                    <a:pt x="286939" y="2533643"/>
                  </a:lnTo>
                  <a:lnTo>
                    <a:pt x="269750" y="2577482"/>
                  </a:lnTo>
                  <a:lnTo>
                    <a:pt x="253105" y="2621435"/>
                  </a:lnTo>
                  <a:lnTo>
                    <a:pt x="237000" y="2665499"/>
                  </a:lnTo>
                  <a:lnTo>
                    <a:pt x="221437" y="2709669"/>
                  </a:lnTo>
                  <a:lnTo>
                    <a:pt x="206412" y="2753940"/>
                  </a:lnTo>
                  <a:lnTo>
                    <a:pt x="191926" y="2798309"/>
                  </a:lnTo>
                  <a:lnTo>
                    <a:pt x="177977" y="2842770"/>
                  </a:lnTo>
                  <a:lnTo>
                    <a:pt x="164564" y="2887320"/>
                  </a:lnTo>
                  <a:lnTo>
                    <a:pt x="151686" y="2931955"/>
                  </a:lnTo>
                  <a:lnTo>
                    <a:pt x="139341" y="2976669"/>
                  </a:lnTo>
                  <a:lnTo>
                    <a:pt x="127528" y="3021459"/>
                  </a:lnTo>
                  <a:lnTo>
                    <a:pt x="116247" y="3066320"/>
                  </a:lnTo>
                  <a:lnTo>
                    <a:pt x="105496" y="3111249"/>
                  </a:lnTo>
                  <a:lnTo>
                    <a:pt x="95273" y="3156240"/>
                  </a:lnTo>
                  <a:lnTo>
                    <a:pt x="85579" y="3201289"/>
                  </a:lnTo>
                  <a:lnTo>
                    <a:pt x="76411" y="3246392"/>
                  </a:lnTo>
                  <a:lnTo>
                    <a:pt x="67768" y="3291545"/>
                  </a:lnTo>
                  <a:lnTo>
                    <a:pt x="59650" y="3336743"/>
                  </a:lnTo>
                  <a:lnTo>
                    <a:pt x="52055" y="3381982"/>
                  </a:lnTo>
                  <a:lnTo>
                    <a:pt x="44982" y="3427258"/>
                  </a:lnTo>
                  <a:lnTo>
                    <a:pt x="38429" y="3472566"/>
                  </a:lnTo>
                  <a:lnTo>
                    <a:pt x="32397" y="3517902"/>
                  </a:lnTo>
                  <a:lnTo>
                    <a:pt x="26882" y="3563261"/>
                  </a:lnTo>
                  <a:lnTo>
                    <a:pt x="21885" y="3608640"/>
                  </a:lnTo>
                  <a:lnTo>
                    <a:pt x="17405" y="3654034"/>
                  </a:lnTo>
                  <a:lnTo>
                    <a:pt x="13439" y="3699438"/>
                  </a:lnTo>
                  <a:lnTo>
                    <a:pt x="9987" y="3744849"/>
                  </a:lnTo>
                  <a:lnTo>
                    <a:pt x="7047" y="3790262"/>
                  </a:lnTo>
                  <a:lnTo>
                    <a:pt x="4619" y="3835672"/>
                  </a:lnTo>
                  <a:lnTo>
                    <a:pt x="2702" y="3881076"/>
                  </a:lnTo>
                  <a:lnTo>
                    <a:pt x="1293" y="3926468"/>
                  </a:lnTo>
                  <a:lnTo>
                    <a:pt x="393" y="3971846"/>
                  </a:lnTo>
                  <a:lnTo>
                    <a:pt x="0" y="4017203"/>
                  </a:lnTo>
                  <a:lnTo>
                    <a:pt x="112" y="4062537"/>
                  </a:lnTo>
                  <a:lnTo>
                    <a:pt x="728" y="4107842"/>
                  </a:lnTo>
                  <a:lnTo>
                    <a:pt x="1848" y="4153114"/>
                  </a:lnTo>
                  <a:lnTo>
                    <a:pt x="3471" y="4198349"/>
                  </a:lnTo>
                  <a:lnTo>
                    <a:pt x="5594" y="4243543"/>
                  </a:lnTo>
                  <a:lnTo>
                    <a:pt x="8217" y="4288692"/>
                  </a:lnTo>
                  <a:lnTo>
                    <a:pt x="11339" y="4333790"/>
                  </a:lnTo>
                  <a:lnTo>
                    <a:pt x="14959" y="4378834"/>
                  </a:lnTo>
                  <a:lnTo>
                    <a:pt x="19075" y="4423819"/>
                  </a:lnTo>
                  <a:lnTo>
                    <a:pt x="23686" y="4468741"/>
                  </a:lnTo>
                  <a:lnTo>
                    <a:pt x="28791" y="4513596"/>
                  </a:lnTo>
                  <a:lnTo>
                    <a:pt x="34389" y="4558379"/>
                  </a:lnTo>
                  <a:lnTo>
                    <a:pt x="40479" y="4603086"/>
                  </a:lnTo>
                  <a:lnTo>
                    <a:pt x="47060" y="4647712"/>
                  </a:lnTo>
                  <a:lnTo>
                    <a:pt x="54130" y="4692254"/>
                  </a:lnTo>
                  <a:lnTo>
                    <a:pt x="61688" y="4736707"/>
                  </a:lnTo>
                  <a:lnTo>
                    <a:pt x="69733" y="4781066"/>
                  </a:lnTo>
                  <a:lnTo>
                    <a:pt x="78264" y="4825328"/>
                  </a:lnTo>
                  <a:lnTo>
                    <a:pt x="87281" y="4869488"/>
                  </a:lnTo>
                  <a:lnTo>
                    <a:pt x="96780" y="4913541"/>
                  </a:lnTo>
                  <a:lnTo>
                    <a:pt x="106762" y="4957484"/>
                  </a:lnTo>
                  <a:lnTo>
                    <a:pt x="117226" y="5001311"/>
                  </a:lnTo>
                  <a:lnTo>
                    <a:pt x="128170" y="5045020"/>
                  </a:lnTo>
                  <a:lnTo>
                    <a:pt x="139592" y="5088604"/>
                  </a:lnTo>
                  <a:lnTo>
                    <a:pt x="151493" y="5132061"/>
                  </a:lnTo>
                  <a:lnTo>
                    <a:pt x="163870" y="5175385"/>
                  </a:lnTo>
                  <a:lnTo>
                    <a:pt x="176722" y="5218572"/>
                  </a:lnTo>
                  <a:lnTo>
                    <a:pt x="190049" y="5261618"/>
                  </a:lnTo>
                  <a:lnTo>
                    <a:pt x="203849" y="5304519"/>
                  </a:lnTo>
                  <a:lnTo>
                    <a:pt x="218122" y="5347271"/>
                  </a:lnTo>
                  <a:lnTo>
                    <a:pt x="232865" y="5389868"/>
                  </a:lnTo>
                  <a:lnTo>
                    <a:pt x="248077" y="5432307"/>
                  </a:lnTo>
                  <a:lnTo>
                    <a:pt x="263758" y="5474583"/>
                  </a:lnTo>
                  <a:lnTo>
                    <a:pt x="279907" y="5516692"/>
                  </a:lnTo>
                  <a:lnTo>
                    <a:pt x="296522" y="5558630"/>
                  </a:lnTo>
                  <a:lnTo>
                    <a:pt x="313602" y="5600392"/>
                  </a:lnTo>
                  <a:lnTo>
                    <a:pt x="331146" y="5641974"/>
                  </a:lnTo>
                  <a:lnTo>
                    <a:pt x="349152" y="5683371"/>
                  </a:lnTo>
                  <a:lnTo>
                    <a:pt x="367620" y="5724580"/>
                  </a:lnTo>
                  <a:lnTo>
                    <a:pt x="386549" y="5765596"/>
                  </a:lnTo>
                  <a:lnTo>
                    <a:pt x="405936" y="5806414"/>
                  </a:lnTo>
                  <a:lnTo>
                    <a:pt x="425782" y="5847031"/>
                  </a:lnTo>
                  <a:lnTo>
                    <a:pt x="433172" y="5861740"/>
                  </a:lnTo>
                </a:path>
                <a:path w="6629400" h="5862320">
                  <a:moveTo>
                    <a:pt x="6628885" y="973206"/>
                  </a:moveTo>
                  <a:lnTo>
                    <a:pt x="6574728" y="927523"/>
                  </a:lnTo>
                  <a:lnTo>
                    <a:pt x="6538336" y="897782"/>
                  </a:lnTo>
                  <a:lnTo>
                    <a:pt x="6501530" y="868411"/>
                  </a:lnTo>
                  <a:lnTo>
                    <a:pt x="6464313" y="839415"/>
                  </a:lnTo>
                  <a:lnTo>
                    <a:pt x="6426686" y="810799"/>
                  </a:lnTo>
                  <a:lnTo>
                    <a:pt x="6388649" y="782566"/>
                  </a:lnTo>
                  <a:lnTo>
                    <a:pt x="6350204" y="754722"/>
                  </a:lnTo>
                  <a:lnTo>
                    <a:pt x="6311352" y="727269"/>
                  </a:lnTo>
                  <a:lnTo>
                    <a:pt x="6272094" y="700214"/>
                  </a:lnTo>
                  <a:lnTo>
                    <a:pt x="6232432" y="673559"/>
                  </a:lnTo>
                  <a:lnTo>
                    <a:pt x="6192366" y="647310"/>
                  </a:lnTo>
                  <a:lnTo>
                    <a:pt x="6151898" y="621471"/>
                  </a:lnTo>
                  <a:lnTo>
                    <a:pt x="6111028" y="596045"/>
                  </a:lnTo>
                  <a:lnTo>
                    <a:pt x="6069759" y="571038"/>
                  </a:lnTo>
                  <a:lnTo>
                    <a:pt x="6028090" y="546454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Grafik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3"/>
          <a:stretch/>
        </p:blipFill>
        <p:spPr>
          <a:xfrm>
            <a:off x="6247109" y="355908"/>
            <a:ext cx="2448000" cy="43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1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13" y="368300"/>
            <a:ext cx="2519974" cy="432273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fld id="{5D56F24E-DDB6-4B57-AEF5-DA4E3483BCB2}" type="datetime4">
              <a:rPr lang="de-DE" smtClean="0"/>
              <a:pPr/>
              <a:t>2. April 2026</a:t>
            </a:fld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 flipH="1">
            <a:off x="-87790" y="3114675"/>
            <a:ext cx="4521636" cy="3848068"/>
            <a:chOff x="12041354" y="5196642"/>
            <a:chExt cx="8298137" cy="7062001"/>
          </a:xfrm>
        </p:grpSpPr>
        <p:sp>
          <p:nvSpPr>
            <p:cNvPr id="11" name="object 29"/>
            <p:cNvSpPr/>
            <p:nvPr userDrawn="1"/>
          </p:nvSpPr>
          <p:spPr>
            <a:xfrm>
              <a:off x="13270036" y="5196642"/>
              <a:ext cx="7069455" cy="7061834"/>
            </a:xfrm>
            <a:custGeom>
              <a:avLst/>
              <a:gdLst/>
              <a:ahLst/>
              <a:cxnLst/>
              <a:rect l="l" t="t" r="r" b="b"/>
              <a:pathLst>
                <a:path w="7069455" h="7061834">
                  <a:moveTo>
                    <a:pt x="6518248" y="580414"/>
                  </a:moveTo>
                  <a:lnTo>
                    <a:pt x="6476353" y="556588"/>
                  </a:lnTo>
                  <a:lnTo>
                    <a:pt x="6434305" y="533278"/>
                  </a:lnTo>
                  <a:lnTo>
                    <a:pt x="6392108" y="510481"/>
                  </a:lnTo>
                  <a:lnTo>
                    <a:pt x="6349765" y="488196"/>
                  </a:lnTo>
                  <a:lnTo>
                    <a:pt x="6307280" y="466424"/>
                  </a:lnTo>
                  <a:lnTo>
                    <a:pt x="6264657" y="445162"/>
                  </a:lnTo>
                  <a:lnTo>
                    <a:pt x="6221899" y="424410"/>
                  </a:lnTo>
                  <a:lnTo>
                    <a:pt x="6179010" y="404166"/>
                  </a:lnTo>
                  <a:lnTo>
                    <a:pt x="6135994" y="384431"/>
                  </a:lnTo>
                  <a:lnTo>
                    <a:pt x="6092855" y="365202"/>
                  </a:lnTo>
                  <a:lnTo>
                    <a:pt x="6049596" y="346479"/>
                  </a:lnTo>
                  <a:lnTo>
                    <a:pt x="6006220" y="328260"/>
                  </a:lnTo>
                  <a:lnTo>
                    <a:pt x="5962732" y="310546"/>
                  </a:lnTo>
                  <a:lnTo>
                    <a:pt x="5919136" y="293334"/>
                  </a:lnTo>
                  <a:lnTo>
                    <a:pt x="5875434" y="276624"/>
                  </a:lnTo>
                  <a:lnTo>
                    <a:pt x="5831631" y="260415"/>
                  </a:lnTo>
                  <a:lnTo>
                    <a:pt x="5787731" y="244706"/>
                  </a:lnTo>
                  <a:lnTo>
                    <a:pt x="5743736" y="229495"/>
                  </a:lnTo>
                  <a:lnTo>
                    <a:pt x="5699651" y="214783"/>
                  </a:lnTo>
                  <a:lnTo>
                    <a:pt x="5655480" y="200567"/>
                  </a:lnTo>
                  <a:lnTo>
                    <a:pt x="5611225" y="186847"/>
                  </a:lnTo>
                  <a:lnTo>
                    <a:pt x="5566892" y="173622"/>
                  </a:lnTo>
                  <a:lnTo>
                    <a:pt x="5522483" y="160891"/>
                  </a:lnTo>
                  <a:lnTo>
                    <a:pt x="5478002" y="148653"/>
                  </a:lnTo>
                  <a:lnTo>
                    <a:pt x="5433453" y="136907"/>
                  </a:lnTo>
                  <a:lnTo>
                    <a:pt x="5388840" y="125652"/>
                  </a:lnTo>
                  <a:lnTo>
                    <a:pt x="5344166" y="114886"/>
                  </a:lnTo>
                  <a:lnTo>
                    <a:pt x="5299435" y="104610"/>
                  </a:lnTo>
                  <a:lnTo>
                    <a:pt x="5254650" y="94821"/>
                  </a:lnTo>
                  <a:lnTo>
                    <a:pt x="5209816" y="85520"/>
                  </a:lnTo>
                  <a:lnTo>
                    <a:pt x="5164936" y="76704"/>
                  </a:lnTo>
                  <a:lnTo>
                    <a:pt x="5120014" y="68374"/>
                  </a:lnTo>
                  <a:lnTo>
                    <a:pt x="5075053" y="60527"/>
                  </a:lnTo>
                  <a:lnTo>
                    <a:pt x="5030057" y="53164"/>
                  </a:lnTo>
                  <a:lnTo>
                    <a:pt x="4985030" y="46282"/>
                  </a:lnTo>
                  <a:lnTo>
                    <a:pt x="4939976" y="39882"/>
                  </a:lnTo>
                  <a:lnTo>
                    <a:pt x="4894898" y="33962"/>
                  </a:lnTo>
                  <a:lnTo>
                    <a:pt x="4849800" y="28520"/>
                  </a:lnTo>
                  <a:lnTo>
                    <a:pt x="4804685" y="23557"/>
                  </a:lnTo>
                  <a:lnTo>
                    <a:pt x="4759558" y="19071"/>
                  </a:lnTo>
                  <a:lnTo>
                    <a:pt x="4714421" y="15061"/>
                  </a:lnTo>
                  <a:lnTo>
                    <a:pt x="4669280" y="11525"/>
                  </a:lnTo>
                  <a:lnTo>
                    <a:pt x="4624136" y="8465"/>
                  </a:lnTo>
                  <a:lnTo>
                    <a:pt x="4578995" y="5877"/>
                  </a:lnTo>
                  <a:lnTo>
                    <a:pt x="4533860" y="3761"/>
                  </a:lnTo>
                  <a:lnTo>
                    <a:pt x="4488734" y="2116"/>
                  </a:lnTo>
                  <a:lnTo>
                    <a:pt x="4443621" y="942"/>
                  </a:lnTo>
                  <a:lnTo>
                    <a:pt x="4398525" y="237"/>
                  </a:lnTo>
                  <a:lnTo>
                    <a:pt x="4353449" y="0"/>
                  </a:lnTo>
                  <a:lnTo>
                    <a:pt x="4308398" y="230"/>
                  </a:lnTo>
                  <a:lnTo>
                    <a:pt x="4263375" y="926"/>
                  </a:lnTo>
                  <a:lnTo>
                    <a:pt x="4218383" y="2087"/>
                  </a:lnTo>
                  <a:lnTo>
                    <a:pt x="4173427" y="3713"/>
                  </a:lnTo>
                  <a:lnTo>
                    <a:pt x="4128509" y="5802"/>
                  </a:lnTo>
                  <a:lnTo>
                    <a:pt x="4083635" y="8353"/>
                  </a:lnTo>
                  <a:lnTo>
                    <a:pt x="4038806" y="11365"/>
                  </a:lnTo>
                  <a:lnTo>
                    <a:pt x="3994028" y="14838"/>
                  </a:lnTo>
                  <a:lnTo>
                    <a:pt x="3949304" y="18769"/>
                  </a:lnTo>
                  <a:lnTo>
                    <a:pt x="3904637" y="23160"/>
                  </a:lnTo>
                  <a:lnTo>
                    <a:pt x="3860031" y="28007"/>
                  </a:lnTo>
                  <a:lnTo>
                    <a:pt x="3815490" y="33310"/>
                  </a:lnTo>
                  <a:lnTo>
                    <a:pt x="3771017" y="39069"/>
                  </a:lnTo>
                  <a:lnTo>
                    <a:pt x="3726617" y="45283"/>
                  </a:lnTo>
                  <a:lnTo>
                    <a:pt x="3682293" y="51949"/>
                  </a:lnTo>
                  <a:lnTo>
                    <a:pt x="3638049" y="59068"/>
                  </a:lnTo>
                  <a:lnTo>
                    <a:pt x="3593887" y="66638"/>
                  </a:lnTo>
                  <a:lnTo>
                    <a:pt x="3549813" y="74659"/>
                  </a:lnTo>
                  <a:lnTo>
                    <a:pt x="3505830" y="83129"/>
                  </a:lnTo>
                  <a:lnTo>
                    <a:pt x="3461941" y="92047"/>
                  </a:lnTo>
                  <a:lnTo>
                    <a:pt x="3418150" y="101413"/>
                  </a:lnTo>
                  <a:lnTo>
                    <a:pt x="3374460" y="111225"/>
                  </a:lnTo>
                  <a:lnTo>
                    <a:pt x="3330877" y="121482"/>
                  </a:lnTo>
                  <a:lnTo>
                    <a:pt x="3287402" y="132184"/>
                  </a:lnTo>
                  <a:lnTo>
                    <a:pt x="3244040" y="143330"/>
                  </a:lnTo>
                  <a:lnTo>
                    <a:pt x="3200795" y="154917"/>
                  </a:lnTo>
                  <a:lnTo>
                    <a:pt x="3157671" y="166947"/>
                  </a:lnTo>
                  <a:lnTo>
                    <a:pt x="3114670" y="179416"/>
                  </a:lnTo>
                  <a:lnTo>
                    <a:pt x="3071797" y="192325"/>
                  </a:lnTo>
                  <a:lnTo>
                    <a:pt x="3029055" y="205673"/>
                  </a:lnTo>
                  <a:lnTo>
                    <a:pt x="2986448" y="219458"/>
                  </a:lnTo>
                  <a:lnTo>
                    <a:pt x="2943980" y="233679"/>
                  </a:lnTo>
                  <a:lnTo>
                    <a:pt x="2901654" y="248336"/>
                  </a:lnTo>
                  <a:lnTo>
                    <a:pt x="2859475" y="263428"/>
                  </a:lnTo>
                  <a:lnTo>
                    <a:pt x="2817445" y="278953"/>
                  </a:lnTo>
                  <a:lnTo>
                    <a:pt x="2775569" y="294911"/>
                  </a:lnTo>
                  <a:lnTo>
                    <a:pt x="2733850" y="311300"/>
                  </a:lnTo>
                  <a:lnTo>
                    <a:pt x="2692291" y="328120"/>
                  </a:lnTo>
                  <a:lnTo>
                    <a:pt x="2650898" y="345369"/>
                  </a:lnTo>
                  <a:lnTo>
                    <a:pt x="2609673" y="363047"/>
                  </a:lnTo>
                  <a:lnTo>
                    <a:pt x="2568619" y="381152"/>
                  </a:lnTo>
                  <a:lnTo>
                    <a:pt x="2527742" y="399684"/>
                  </a:lnTo>
                  <a:lnTo>
                    <a:pt x="2487043" y="418642"/>
                  </a:lnTo>
                  <a:lnTo>
                    <a:pt x="2446528" y="438024"/>
                  </a:lnTo>
                  <a:lnTo>
                    <a:pt x="2406200" y="457830"/>
                  </a:lnTo>
                  <a:lnTo>
                    <a:pt x="2366062" y="478058"/>
                  </a:lnTo>
                  <a:lnTo>
                    <a:pt x="2326118" y="498709"/>
                  </a:lnTo>
                  <a:lnTo>
                    <a:pt x="2286372" y="519779"/>
                  </a:lnTo>
                  <a:lnTo>
                    <a:pt x="2246827" y="541270"/>
                  </a:lnTo>
                  <a:lnTo>
                    <a:pt x="2207488" y="563179"/>
                  </a:lnTo>
                  <a:lnTo>
                    <a:pt x="2168358" y="585506"/>
                  </a:lnTo>
                  <a:lnTo>
                    <a:pt x="2129440" y="608250"/>
                  </a:lnTo>
                  <a:lnTo>
                    <a:pt x="2090738" y="631409"/>
                  </a:lnTo>
                  <a:lnTo>
                    <a:pt x="2052257" y="654983"/>
                  </a:lnTo>
                  <a:lnTo>
                    <a:pt x="2013999" y="678971"/>
                  </a:lnTo>
                  <a:lnTo>
                    <a:pt x="1975969" y="703371"/>
                  </a:lnTo>
                  <a:lnTo>
                    <a:pt x="1938169" y="728183"/>
                  </a:lnTo>
                  <a:lnTo>
                    <a:pt x="1900605" y="753406"/>
                  </a:lnTo>
                  <a:lnTo>
                    <a:pt x="1863279" y="779039"/>
                  </a:lnTo>
                  <a:lnTo>
                    <a:pt x="1826195" y="805080"/>
                  </a:lnTo>
                  <a:lnTo>
                    <a:pt x="1789357" y="831530"/>
                  </a:lnTo>
                  <a:lnTo>
                    <a:pt x="1752768" y="858386"/>
                  </a:lnTo>
                  <a:lnTo>
                    <a:pt x="1716433" y="885648"/>
                  </a:lnTo>
                  <a:lnTo>
                    <a:pt x="1680354" y="913314"/>
                  </a:lnTo>
                  <a:lnTo>
                    <a:pt x="1644536" y="941385"/>
                  </a:lnTo>
                  <a:lnTo>
                    <a:pt x="1608983" y="969858"/>
                  </a:lnTo>
                  <a:lnTo>
                    <a:pt x="1573697" y="998734"/>
                  </a:lnTo>
                  <a:lnTo>
                    <a:pt x="1538684" y="1028010"/>
                  </a:lnTo>
                  <a:lnTo>
                    <a:pt x="1503945" y="1057686"/>
                  </a:lnTo>
                  <a:lnTo>
                    <a:pt x="1469486" y="1087761"/>
                  </a:lnTo>
                  <a:lnTo>
                    <a:pt x="1435309" y="1118233"/>
                  </a:lnTo>
                  <a:lnTo>
                    <a:pt x="1401419" y="1149103"/>
                  </a:lnTo>
                  <a:lnTo>
                    <a:pt x="1367820" y="1180369"/>
                  </a:lnTo>
                  <a:lnTo>
                    <a:pt x="1334514" y="1212029"/>
                  </a:lnTo>
                  <a:lnTo>
                    <a:pt x="1301505" y="1244084"/>
                  </a:lnTo>
                  <a:lnTo>
                    <a:pt x="1268798" y="1276531"/>
                  </a:lnTo>
                  <a:lnTo>
                    <a:pt x="1236396" y="1309371"/>
                  </a:lnTo>
                  <a:lnTo>
                    <a:pt x="1204302" y="1342601"/>
                  </a:lnTo>
                  <a:lnTo>
                    <a:pt x="1172521" y="1376221"/>
                  </a:lnTo>
                  <a:lnTo>
                    <a:pt x="1141056" y="1410230"/>
                  </a:lnTo>
                  <a:lnTo>
                    <a:pt x="1109910" y="1444628"/>
                  </a:lnTo>
                  <a:lnTo>
                    <a:pt x="1079088" y="1479412"/>
                  </a:lnTo>
                  <a:lnTo>
                    <a:pt x="1048593" y="1514582"/>
                  </a:lnTo>
                  <a:lnTo>
                    <a:pt x="1018429" y="1550138"/>
                  </a:lnTo>
                  <a:lnTo>
                    <a:pt x="988599" y="1586077"/>
                  </a:lnTo>
                  <a:lnTo>
                    <a:pt x="959107" y="1622399"/>
                  </a:lnTo>
                  <a:lnTo>
                    <a:pt x="929958" y="1659104"/>
                  </a:lnTo>
                  <a:lnTo>
                    <a:pt x="901154" y="1696190"/>
                  </a:lnTo>
                  <a:lnTo>
                    <a:pt x="872699" y="1733655"/>
                  </a:lnTo>
                  <a:lnTo>
                    <a:pt x="844597" y="1771500"/>
                  </a:lnTo>
                  <a:lnTo>
                    <a:pt x="816852" y="1809723"/>
                  </a:lnTo>
                  <a:lnTo>
                    <a:pt x="789467" y="1848323"/>
                  </a:lnTo>
                  <a:lnTo>
                    <a:pt x="762446" y="1887299"/>
                  </a:lnTo>
                  <a:lnTo>
                    <a:pt x="735793" y="1926650"/>
                  </a:lnTo>
                  <a:lnTo>
                    <a:pt x="709512" y="1966375"/>
                  </a:lnTo>
                  <a:lnTo>
                    <a:pt x="683605" y="2006474"/>
                  </a:lnTo>
                  <a:lnTo>
                    <a:pt x="658077" y="2046944"/>
                  </a:lnTo>
                  <a:lnTo>
                    <a:pt x="632932" y="2087786"/>
                  </a:lnTo>
                  <a:lnTo>
                    <a:pt x="608173" y="2128998"/>
                  </a:lnTo>
                  <a:lnTo>
                    <a:pt x="583804" y="2170579"/>
                  </a:lnTo>
                  <a:lnTo>
                    <a:pt x="559730" y="2212705"/>
                  </a:lnTo>
                  <a:lnTo>
                    <a:pt x="536178" y="2254985"/>
                  </a:lnTo>
                  <a:lnTo>
                    <a:pt x="513147" y="2297416"/>
                  </a:lnTo>
                  <a:lnTo>
                    <a:pt x="490637" y="2339994"/>
                  </a:lnTo>
                  <a:lnTo>
                    <a:pt x="468647" y="2382714"/>
                  </a:lnTo>
                  <a:lnTo>
                    <a:pt x="447174" y="2425574"/>
                  </a:lnTo>
                  <a:lnTo>
                    <a:pt x="426220" y="2468569"/>
                  </a:lnTo>
                  <a:lnTo>
                    <a:pt x="405781" y="2511696"/>
                  </a:lnTo>
                  <a:lnTo>
                    <a:pt x="385858" y="2554950"/>
                  </a:lnTo>
                  <a:lnTo>
                    <a:pt x="366450" y="2598329"/>
                  </a:lnTo>
                  <a:lnTo>
                    <a:pt x="347554" y="2641829"/>
                  </a:lnTo>
                  <a:lnTo>
                    <a:pt x="329172" y="2685445"/>
                  </a:lnTo>
                  <a:lnTo>
                    <a:pt x="311300" y="2729174"/>
                  </a:lnTo>
                  <a:lnTo>
                    <a:pt x="293939" y="2773012"/>
                  </a:lnTo>
                  <a:lnTo>
                    <a:pt x="277087" y="2816955"/>
                  </a:lnTo>
                  <a:lnTo>
                    <a:pt x="260744" y="2861000"/>
                  </a:lnTo>
                  <a:lnTo>
                    <a:pt x="244908" y="2905143"/>
                  </a:lnTo>
                  <a:lnTo>
                    <a:pt x="229578" y="2949380"/>
                  </a:lnTo>
                  <a:lnTo>
                    <a:pt x="214754" y="2993708"/>
                  </a:lnTo>
                  <a:lnTo>
                    <a:pt x="200434" y="3038122"/>
                  </a:lnTo>
                  <a:lnTo>
                    <a:pt x="186617" y="3082619"/>
                  </a:lnTo>
                  <a:lnTo>
                    <a:pt x="173302" y="3127194"/>
                  </a:lnTo>
                  <a:lnTo>
                    <a:pt x="160489" y="3171845"/>
                  </a:lnTo>
                  <a:lnTo>
                    <a:pt x="148176" y="3216568"/>
                  </a:lnTo>
                  <a:lnTo>
                    <a:pt x="136363" y="3261358"/>
                  </a:lnTo>
                  <a:lnTo>
                    <a:pt x="125047" y="3306213"/>
                  </a:lnTo>
                  <a:lnTo>
                    <a:pt x="114229" y="3351127"/>
                  </a:lnTo>
                  <a:lnTo>
                    <a:pt x="103908" y="3396099"/>
                  </a:lnTo>
                  <a:lnTo>
                    <a:pt x="94081" y="3441122"/>
                  </a:lnTo>
                  <a:lnTo>
                    <a:pt x="84749" y="3486195"/>
                  </a:lnTo>
                  <a:lnTo>
                    <a:pt x="75910" y="3531313"/>
                  </a:lnTo>
                  <a:lnTo>
                    <a:pt x="67563" y="3576473"/>
                  </a:lnTo>
                  <a:lnTo>
                    <a:pt x="59707" y="3621670"/>
                  </a:lnTo>
                  <a:lnTo>
                    <a:pt x="52342" y="3666901"/>
                  </a:lnTo>
                  <a:lnTo>
                    <a:pt x="45465" y="3712162"/>
                  </a:lnTo>
                  <a:lnTo>
                    <a:pt x="39077" y="3757450"/>
                  </a:lnTo>
                  <a:lnTo>
                    <a:pt x="33176" y="3802760"/>
                  </a:lnTo>
                  <a:lnTo>
                    <a:pt x="27762" y="3848089"/>
                  </a:lnTo>
                  <a:lnTo>
                    <a:pt x="22832" y="3893433"/>
                  </a:lnTo>
                  <a:lnTo>
                    <a:pt x="18387" y="3938789"/>
                  </a:lnTo>
                  <a:lnTo>
                    <a:pt x="14425" y="3984152"/>
                  </a:lnTo>
                  <a:lnTo>
                    <a:pt x="10945" y="4029519"/>
                  </a:lnTo>
                  <a:lnTo>
                    <a:pt x="7946" y="4074886"/>
                  </a:lnTo>
                  <a:lnTo>
                    <a:pt x="5427" y="4120250"/>
                  </a:lnTo>
                  <a:lnTo>
                    <a:pt x="3387" y="4165606"/>
                  </a:lnTo>
                  <a:lnTo>
                    <a:pt x="1826" y="4210950"/>
                  </a:lnTo>
                  <a:lnTo>
                    <a:pt x="741" y="4256280"/>
                  </a:lnTo>
                  <a:lnTo>
                    <a:pt x="133" y="4301591"/>
                  </a:lnTo>
                  <a:lnTo>
                    <a:pt x="0" y="4346880"/>
                  </a:lnTo>
                  <a:lnTo>
                    <a:pt x="340" y="4392142"/>
                  </a:lnTo>
                  <a:lnTo>
                    <a:pt x="1154" y="4437374"/>
                  </a:lnTo>
                  <a:lnTo>
                    <a:pt x="2440" y="4482573"/>
                  </a:lnTo>
                  <a:lnTo>
                    <a:pt x="4197" y="4527733"/>
                  </a:lnTo>
                  <a:lnTo>
                    <a:pt x="6424" y="4572853"/>
                  </a:lnTo>
                  <a:lnTo>
                    <a:pt x="9120" y="4617928"/>
                  </a:lnTo>
                  <a:lnTo>
                    <a:pt x="12285" y="4662953"/>
                  </a:lnTo>
                  <a:lnTo>
                    <a:pt x="15916" y="4707927"/>
                  </a:lnTo>
                  <a:lnTo>
                    <a:pt x="20013" y="4752843"/>
                  </a:lnTo>
                  <a:lnTo>
                    <a:pt x="24575" y="4797700"/>
                  </a:lnTo>
                  <a:lnTo>
                    <a:pt x="29601" y="4842493"/>
                  </a:lnTo>
                  <a:lnTo>
                    <a:pt x="35091" y="4887218"/>
                  </a:lnTo>
                  <a:lnTo>
                    <a:pt x="41042" y="4931872"/>
                  </a:lnTo>
                  <a:lnTo>
                    <a:pt x="47454" y="4976451"/>
                  </a:lnTo>
                  <a:lnTo>
                    <a:pt x="54326" y="5020950"/>
                  </a:lnTo>
                  <a:lnTo>
                    <a:pt x="61657" y="5065367"/>
                  </a:lnTo>
                  <a:lnTo>
                    <a:pt x="69447" y="5109698"/>
                  </a:lnTo>
                  <a:lnTo>
                    <a:pt x="77693" y="5153939"/>
                  </a:lnTo>
                  <a:lnTo>
                    <a:pt x="86395" y="5198085"/>
                  </a:lnTo>
                  <a:lnTo>
                    <a:pt x="95552" y="5242134"/>
                  </a:lnTo>
                  <a:lnTo>
                    <a:pt x="105162" y="5286081"/>
                  </a:lnTo>
                  <a:lnTo>
                    <a:pt x="115226" y="5329923"/>
                  </a:lnTo>
                  <a:lnTo>
                    <a:pt x="125742" y="5373656"/>
                  </a:lnTo>
                  <a:lnTo>
                    <a:pt x="136709" y="5417277"/>
                  </a:lnTo>
                  <a:lnTo>
                    <a:pt x="148125" y="5460780"/>
                  </a:lnTo>
                  <a:lnTo>
                    <a:pt x="159990" y="5504164"/>
                  </a:lnTo>
                  <a:lnTo>
                    <a:pt x="172304" y="5547423"/>
                  </a:lnTo>
                  <a:lnTo>
                    <a:pt x="185064" y="5590555"/>
                  </a:lnTo>
                  <a:lnTo>
                    <a:pt x="198270" y="5633555"/>
                  </a:lnTo>
                  <a:lnTo>
                    <a:pt x="211921" y="5676420"/>
                  </a:lnTo>
                  <a:lnTo>
                    <a:pt x="226015" y="5719146"/>
                  </a:lnTo>
                  <a:lnTo>
                    <a:pt x="240553" y="5761728"/>
                  </a:lnTo>
                  <a:lnTo>
                    <a:pt x="255532" y="5804165"/>
                  </a:lnTo>
                  <a:lnTo>
                    <a:pt x="270953" y="5846450"/>
                  </a:lnTo>
                  <a:lnTo>
                    <a:pt x="286813" y="5888582"/>
                  </a:lnTo>
                  <a:lnTo>
                    <a:pt x="303112" y="5930556"/>
                  </a:lnTo>
                  <a:lnTo>
                    <a:pt x="319848" y="5972368"/>
                  </a:lnTo>
                  <a:lnTo>
                    <a:pt x="337022" y="6014015"/>
                  </a:lnTo>
                  <a:lnTo>
                    <a:pt x="354631" y="6055492"/>
                  </a:lnTo>
                  <a:lnTo>
                    <a:pt x="372675" y="6096797"/>
                  </a:lnTo>
                  <a:lnTo>
                    <a:pt x="391153" y="6137925"/>
                  </a:lnTo>
                  <a:lnTo>
                    <a:pt x="410063" y="6178873"/>
                  </a:lnTo>
                  <a:lnTo>
                    <a:pt x="429406" y="6219636"/>
                  </a:lnTo>
                  <a:lnTo>
                    <a:pt x="449179" y="6260211"/>
                  </a:lnTo>
                  <a:lnTo>
                    <a:pt x="469382" y="6300595"/>
                  </a:lnTo>
                  <a:lnTo>
                    <a:pt x="490013" y="6340783"/>
                  </a:lnTo>
                  <a:lnTo>
                    <a:pt x="511072" y="6380772"/>
                  </a:lnTo>
                  <a:lnTo>
                    <a:pt x="532558" y="6420557"/>
                  </a:lnTo>
                  <a:lnTo>
                    <a:pt x="554470" y="6460136"/>
                  </a:lnTo>
                  <a:lnTo>
                    <a:pt x="576807" y="6499505"/>
                  </a:lnTo>
                  <a:lnTo>
                    <a:pt x="599567" y="6538659"/>
                  </a:lnTo>
                  <a:lnTo>
                    <a:pt x="622749" y="6577595"/>
                  </a:lnTo>
                  <a:lnTo>
                    <a:pt x="646354" y="6616309"/>
                  </a:lnTo>
                  <a:lnTo>
                    <a:pt x="670379" y="6654798"/>
                  </a:lnTo>
                  <a:lnTo>
                    <a:pt x="694824" y="6693057"/>
                  </a:lnTo>
                  <a:lnTo>
                    <a:pt x="719687" y="6731083"/>
                  </a:lnTo>
                  <a:lnTo>
                    <a:pt x="744968" y="6768873"/>
                  </a:lnTo>
                  <a:lnTo>
                    <a:pt x="770666" y="6806421"/>
                  </a:lnTo>
                  <a:lnTo>
                    <a:pt x="796780" y="6843725"/>
                  </a:lnTo>
                  <a:lnTo>
                    <a:pt x="823308" y="6880782"/>
                  </a:lnTo>
                  <a:lnTo>
                    <a:pt x="850249" y="6917586"/>
                  </a:lnTo>
                  <a:lnTo>
                    <a:pt x="877603" y="6954134"/>
                  </a:lnTo>
                  <a:lnTo>
                    <a:pt x="905369" y="6990423"/>
                  </a:lnTo>
                  <a:lnTo>
                    <a:pt x="933546" y="7026449"/>
                  </a:lnTo>
                  <a:lnTo>
                    <a:pt x="961499" y="7061417"/>
                  </a:lnTo>
                </a:path>
                <a:path w="7069455" h="7061834">
                  <a:moveTo>
                    <a:pt x="7068847" y="955891"/>
                  </a:moveTo>
                  <a:lnTo>
                    <a:pt x="7033545" y="927916"/>
                  </a:lnTo>
                  <a:lnTo>
                    <a:pt x="6996203" y="898982"/>
                  </a:lnTo>
                  <a:lnTo>
                    <a:pt x="6958475" y="870401"/>
                  </a:lnTo>
                  <a:lnTo>
                    <a:pt x="6920361" y="842177"/>
                  </a:lnTo>
                  <a:lnTo>
                    <a:pt x="6881863" y="814314"/>
                  </a:lnTo>
                  <a:lnTo>
                    <a:pt x="6842981" y="786816"/>
                  </a:lnTo>
                  <a:lnTo>
                    <a:pt x="6803717" y="759687"/>
                  </a:lnTo>
                  <a:lnTo>
                    <a:pt x="6764072" y="732929"/>
                  </a:lnTo>
                  <a:lnTo>
                    <a:pt x="6724046" y="706548"/>
                  </a:lnTo>
                  <a:lnTo>
                    <a:pt x="6683641" y="680547"/>
                  </a:lnTo>
                  <a:lnTo>
                    <a:pt x="6642858" y="654929"/>
                  </a:lnTo>
                  <a:lnTo>
                    <a:pt x="6601697" y="629698"/>
                  </a:lnTo>
                  <a:lnTo>
                    <a:pt x="6560160" y="604858"/>
                  </a:lnTo>
                  <a:lnTo>
                    <a:pt x="6518248" y="580414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30"/>
            <p:cNvSpPr/>
            <p:nvPr userDrawn="1"/>
          </p:nvSpPr>
          <p:spPr>
            <a:xfrm>
              <a:off x="12041354" y="6104858"/>
              <a:ext cx="8297545" cy="6153785"/>
            </a:xfrm>
            <a:custGeom>
              <a:avLst/>
              <a:gdLst/>
              <a:ahLst/>
              <a:cxnLst/>
              <a:rect l="l" t="t" r="r" b="b"/>
              <a:pathLst>
                <a:path w="8297544" h="6153784">
                  <a:moveTo>
                    <a:pt x="6684390" y="598109"/>
                  </a:moveTo>
                  <a:lnTo>
                    <a:pt x="6642246" y="574066"/>
                  </a:lnTo>
                  <a:lnTo>
                    <a:pt x="6599952" y="550532"/>
                  </a:lnTo>
                  <a:lnTo>
                    <a:pt x="6557511" y="527505"/>
                  </a:lnTo>
                  <a:lnTo>
                    <a:pt x="6514927" y="504984"/>
                  </a:lnTo>
                  <a:lnTo>
                    <a:pt x="6472202" y="482970"/>
                  </a:lnTo>
                  <a:lnTo>
                    <a:pt x="6429341" y="461459"/>
                  </a:lnTo>
                  <a:lnTo>
                    <a:pt x="6386348" y="440453"/>
                  </a:lnTo>
                  <a:lnTo>
                    <a:pt x="6343225" y="419948"/>
                  </a:lnTo>
                  <a:lnTo>
                    <a:pt x="6299976" y="399946"/>
                  </a:lnTo>
                  <a:lnTo>
                    <a:pt x="6256605" y="380444"/>
                  </a:lnTo>
                  <a:lnTo>
                    <a:pt x="6213116" y="361442"/>
                  </a:lnTo>
                  <a:lnTo>
                    <a:pt x="6169512" y="342939"/>
                  </a:lnTo>
                  <a:lnTo>
                    <a:pt x="6125796" y="324934"/>
                  </a:lnTo>
                  <a:lnTo>
                    <a:pt x="6081973" y="307426"/>
                  </a:lnTo>
                  <a:lnTo>
                    <a:pt x="6038045" y="290414"/>
                  </a:lnTo>
                  <a:lnTo>
                    <a:pt x="5994017" y="273896"/>
                  </a:lnTo>
                  <a:lnTo>
                    <a:pt x="5949892" y="257873"/>
                  </a:lnTo>
                  <a:lnTo>
                    <a:pt x="5905673" y="242343"/>
                  </a:lnTo>
                  <a:lnTo>
                    <a:pt x="5861364" y="227304"/>
                  </a:lnTo>
                  <a:lnTo>
                    <a:pt x="5816969" y="212757"/>
                  </a:lnTo>
                  <a:lnTo>
                    <a:pt x="5772490" y="198701"/>
                  </a:lnTo>
                  <a:lnTo>
                    <a:pt x="5727933" y="185133"/>
                  </a:lnTo>
                  <a:lnTo>
                    <a:pt x="5683300" y="172054"/>
                  </a:lnTo>
                  <a:lnTo>
                    <a:pt x="5638595" y="159462"/>
                  </a:lnTo>
                  <a:lnTo>
                    <a:pt x="5593821" y="147357"/>
                  </a:lnTo>
                  <a:lnTo>
                    <a:pt x="5548982" y="135737"/>
                  </a:lnTo>
                  <a:lnTo>
                    <a:pt x="5504082" y="124601"/>
                  </a:lnTo>
                  <a:lnTo>
                    <a:pt x="5459124" y="113949"/>
                  </a:lnTo>
                  <a:lnTo>
                    <a:pt x="5414111" y="103780"/>
                  </a:lnTo>
                  <a:lnTo>
                    <a:pt x="5369048" y="94092"/>
                  </a:lnTo>
                  <a:lnTo>
                    <a:pt x="5323938" y="84885"/>
                  </a:lnTo>
                  <a:lnTo>
                    <a:pt x="5278784" y="76157"/>
                  </a:lnTo>
                  <a:lnTo>
                    <a:pt x="5233590" y="67908"/>
                  </a:lnTo>
                  <a:lnTo>
                    <a:pt x="5188360" y="60137"/>
                  </a:lnTo>
                  <a:lnTo>
                    <a:pt x="5143097" y="52843"/>
                  </a:lnTo>
                  <a:lnTo>
                    <a:pt x="5097804" y="46025"/>
                  </a:lnTo>
                  <a:lnTo>
                    <a:pt x="5052486" y="39682"/>
                  </a:lnTo>
                  <a:lnTo>
                    <a:pt x="5007146" y="33812"/>
                  </a:lnTo>
                  <a:lnTo>
                    <a:pt x="4961787" y="28416"/>
                  </a:lnTo>
                  <a:lnTo>
                    <a:pt x="4916413" y="23491"/>
                  </a:lnTo>
                  <a:lnTo>
                    <a:pt x="4871027" y="19038"/>
                  </a:lnTo>
                  <a:lnTo>
                    <a:pt x="4825634" y="15055"/>
                  </a:lnTo>
                  <a:lnTo>
                    <a:pt x="4780236" y="11541"/>
                  </a:lnTo>
                  <a:lnTo>
                    <a:pt x="4734838" y="8495"/>
                  </a:lnTo>
                  <a:lnTo>
                    <a:pt x="4689442" y="5917"/>
                  </a:lnTo>
                  <a:lnTo>
                    <a:pt x="4644053" y="3804"/>
                  </a:lnTo>
                  <a:lnTo>
                    <a:pt x="4598673" y="2158"/>
                  </a:lnTo>
                  <a:lnTo>
                    <a:pt x="4553308" y="975"/>
                  </a:lnTo>
                  <a:lnTo>
                    <a:pt x="4507959" y="256"/>
                  </a:lnTo>
                  <a:lnTo>
                    <a:pt x="4462631" y="0"/>
                  </a:lnTo>
                  <a:lnTo>
                    <a:pt x="4417327" y="204"/>
                  </a:lnTo>
                  <a:lnTo>
                    <a:pt x="4372051" y="870"/>
                  </a:lnTo>
                  <a:lnTo>
                    <a:pt x="4326806" y="1995"/>
                  </a:lnTo>
                  <a:lnTo>
                    <a:pt x="4281596" y="3579"/>
                  </a:lnTo>
                  <a:lnTo>
                    <a:pt x="4236425" y="5621"/>
                  </a:lnTo>
                  <a:lnTo>
                    <a:pt x="4191296" y="8119"/>
                  </a:lnTo>
                  <a:lnTo>
                    <a:pt x="4146212" y="11073"/>
                  </a:lnTo>
                  <a:lnTo>
                    <a:pt x="4101178" y="14482"/>
                  </a:lnTo>
                  <a:lnTo>
                    <a:pt x="4056196" y="18345"/>
                  </a:lnTo>
                  <a:lnTo>
                    <a:pt x="4011271" y="22660"/>
                  </a:lnTo>
                  <a:lnTo>
                    <a:pt x="3966406" y="27428"/>
                  </a:lnTo>
                  <a:lnTo>
                    <a:pt x="3921604" y="32647"/>
                  </a:lnTo>
                  <a:lnTo>
                    <a:pt x="3876869" y="38315"/>
                  </a:lnTo>
                  <a:lnTo>
                    <a:pt x="3832205" y="44433"/>
                  </a:lnTo>
                  <a:lnTo>
                    <a:pt x="3787615" y="50999"/>
                  </a:lnTo>
                  <a:lnTo>
                    <a:pt x="3743103" y="58012"/>
                  </a:lnTo>
                  <a:lnTo>
                    <a:pt x="3698672" y="65472"/>
                  </a:lnTo>
                  <a:lnTo>
                    <a:pt x="3654326" y="73376"/>
                  </a:lnTo>
                  <a:lnTo>
                    <a:pt x="3610068" y="81725"/>
                  </a:lnTo>
                  <a:lnTo>
                    <a:pt x="3565902" y="90517"/>
                  </a:lnTo>
                  <a:lnTo>
                    <a:pt x="3521832" y="99752"/>
                  </a:lnTo>
                  <a:lnTo>
                    <a:pt x="3477862" y="109428"/>
                  </a:lnTo>
                  <a:lnTo>
                    <a:pt x="3433993" y="119545"/>
                  </a:lnTo>
                  <a:lnTo>
                    <a:pt x="3390232" y="130101"/>
                  </a:lnTo>
                  <a:lnTo>
                    <a:pt x="3346580" y="141096"/>
                  </a:lnTo>
                  <a:lnTo>
                    <a:pt x="3303041" y="152528"/>
                  </a:lnTo>
                  <a:lnTo>
                    <a:pt x="3259620" y="164397"/>
                  </a:lnTo>
                  <a:lnTo>
                    <a:pt x="3216319" y="176702"/>
                  </a:lnTo>
                  <a:lnTo>
                    <a:pt x="3173142" y="189441"/>
                  </a:lnTo>
                  <a:lnTo>
                    <a:pt x="3130093" y="202615"/>
                  </a:lnTo>
                  <a:lnTo>
                    <a:pt x="3087175" y="216221"/>
                  </a:lnTo>
                  <a:lnTo>
                    <a:pt x="3044392" y="230259"/>
                  </a:lnTo>
                  <a:lnTo>
                    <a:pt x="3001748" y="244728"/>
                  </a:lnTo>
                  <a:lnTo>
                    <a:pt x="2959245" y="259627"/>
                  </a:lnTo>
                  <a:lnTo>
                    <a:pt x="2916888" y="274954"/>
                  </a:lnTo>
                  <a:lnTo>
                    <a:pt x="2874680" y="290710"/>
                  </a:lnTo>
                  <a:lnTo>
                    <a:pt x="2832625" y="306894"/>
                  </a:lnTo>
                  <a:lnTo>
                    <a:pt x="2790726" y="323503"/>
                  </a:lnTo>
                  <a:lnTo>
                    <a:pt x="2748987" y="340537"/>
                  </a:lnTo>
                  <a:lnTo>
                    <a:pt x="2707412" y="357996"/>
                  </a:lnTo>
                  <a:lnTo>
                    <a:pt x="2666003" y="375878"/>
                  </a:lnTo>
                  <a:lnTo>
                    <a:pt x="2624765" y="394182"/>
                  </a:lnTo>
                  <a:lnTo>
                    <a:pt x="2583701" y="412908"/>
                  </a:lnTo>
                  <a:lnTo>
                    <a:pt x="2542814" y="432054"/>
                  </a:lnTo>
                  <a:lnTo>
                    <a:pt x="2502109" y="451619"/>
                  </a:lnTo>
                  <a:lnTo>
                    <a:pt x="2461589" y="471603"/>
                  </a:lnTo>
                  <a:lnTo>
                    <a:pt x="2421257" y="492004"/>
                  </a:lnTo>
                  <a:lnTo>
                    <a:pt x="2381117" y="512822"/>
                  </a:lnTo>
                  <a:lnTo>
                    <a:pt x="2341172" y="534056"/>
                  </a:lnTo>
                  <a:lnTo>
                    <a:pt x="2301427" y="555705"/>
                  </a:lnTo>
                  <a:lnTo>
                    <a:pt x="2261884" y="577767"/>
                  </a:lnTo>
                  <a:lnTo>
                    <a:pt x="2222548" y="600241"/>
                  </a:lnTo>
                  <a:lnTo>
                    <a:pt x="2183421" y="623128"/>
                  </a:lnTo>
                  <a:lnTo>
                    <a:pt x="2144508" y="646426"/>
                  </a:lnTo>
                  <a:lnTo>
                    <a:pt x="2105811" y="670133"/>
                  </a:lnTo>
                  <a:lnTo>
                    <a:pt x="2067335" y="694249"/>
                  </a:lnTo>
                  <a:lnTo>
                    <a:pt x="2029083" y="718774"/>
                  </a:lnTo>
                  <a:lnTo>
                    <a:pt x="1991059" y="743705"/>
                  </a:lnTo>
                  <a:lnTo>
                    <a:pt x="1953266" y="769042"/>
                  </a:lnTo>
                  <a:lnTo>
                    <a:pt x="1915708" y="794785"/>
                  </a:lnTo>
                  <a:lnTo>
                    <a:pt x="1878388" y="820931"/>
                  </a:lnTo>
                  <a:lnTo>
                    <a:pt x="1841310" y="847481"/>
                  </a:lnTo>
                  <a:lnTo>
                    <a:pt x="1804477" y="874433"/>
                  </a:lnTo>
                  <a:lnTo>
                    <a:pt x="1767894" y="901787"/>
                  </a:lnTo>
                  <a:lnTo>
                    <a:pt x="1731563" y="929540"/>
                  </a:lnTo>
                  <a:lnTo>
                    <a:pt x="1695488" y="957693"/>
                  </a:lnTo>
                  <a:lnTo>
                    <a:pt x="1659673" y="986245"/>
                  </a:lnTo>
                  <a:lnTo>
                    <a:pt x="1624121" y="1015194"/>
                  </a:lnTo>
                  <a:lnTo>
                    <a:pt x="1588837" y="1044539"/>
                  </a:lnTo>
                  <a:lnTo>
                    <a:pt x="1553822" y="1074280"/>
                  </a:lnTo>
                  <a:lnTo>
                    <a:pt x="1519082" y="1104416"/>
                  </a:lnTo>
                  <a:lnTo>
                    <a:pt x="1484619" y="1134945"/>
                  </a:lnTo>
                  <a:lnTo>
                    <a:pt x="1450438" y="1165867"/>
                  </a:lnTo>
                  <a:lnTo>
                    <a:pt x="1416541" y="1197180"/>
                  </a:lnTo>
                  <a:lnTo>
                    <a:pt x="1382932" y="1228885"/>
                  </a:lnTo>
                  <a:lnTo>
                    <a:pt x="1349616" y="1260979"/>
                  </a:lnTo>
                  <a:lnTo>
                    <a:pt x="1316595" y="1293462"/>
                  </a:lnTo>
                  <a:lnTo>
                    <a:pt x="1283872" y="1326333"/>
                  </a:lnTo>
                  <a:lnTo>
                    <a:pt x="1251453" y="1359591"/>
                  </a:lnTo>
                  <a:lnTo>
                    <a:pt x="1219339" y="1393234"/>
                  </a:lnTo>
                  <a:lnTo>
                    <a:pt x="1187536" y="1427263"/>
                  </a:lnTo>
                  <a:lnTo>
                    <a:pt x="1156045" y="1461676"/>
                  </a:lnTo>
                  <a:lnTo>
                    <a:pt x="1124871" y="1496472"/>
                  </a:lnTo>
                  <a:lnTo>
                    <a:pt x="1094018" y="1531651"/>
                  </a:lnTo>
                  <a:lnTo>
                    <a:pt x="1063489" y="1567210"/>
                  </a:lnTo>
                  <a:lnTo>
                    <a:pt x="1033287" y="1603150"/>
                  </a:lnTo>
                  <a:lnTo>
                    <a:pt x="1003417" y="1639469"/>
                  </a:lnTo>
                  <a:lnTo>
                    <a:pt x="973881" y="1676166"/>
                  </a:lnTo>
                  <a:lnTo>
                    <a:pt x="944683" y="1713240"/>
                  </a:lnTo>
                  <a:lnTo>
                    <a:pt x="915828" y="1750692"/>
                  </a:lnTo>
                  <a:lnTo>
                    <a:pt x="887317" y="1788518"/>
                  </a:lnTo>
                  <a:lnTo>
                    <a:pt x="859156" y="1826719"/>
                  </a:lnTo>
                  <a:lnTo>
                    <a:pt x="831347" y="1865294"/>
                  </a:lnTo>
                  <a:lnTo>
                    <a:pt x="803894" y="1904241"/>
                  </a:lnTo>
                  <a:lnTo>
                    <a:pt x="776801" y="1943560"/>
                  </a:lnTo>
                  <a:lnTo>
                    <a:pt x="750071" y="1983249"/>
                  </a:lnTo>
                  <a:lnTo>
                    <a:pt x="723708" y="2023309"/>
                  </a:lnTo>
                  <a:lnTo>
                    <a:pt x="697715" y="2063737"/>
                  </a:lnTo>
                  <a:lnTo>
                    <a:pt x="672097" y="2104532"/>
                  </a:lnTo>
                  <a:lnTo>
                    <a:pt x="646856" y="2145695"/>
                  </a:lnTo>
                  <a:lnTo>
                    <a:pt x="621995" y="2187224"/>
                  </a:lnTo>
                  <a:lnTo>
                    <a:pt x="597520" y="2229117"/>
                  </a:lnTo>
                  <a:lnTo>
                    <a:pt x="573492" y="2271270"/>
                  </a:lnTo>
                  <a:lnTo>
                    <a:pt x="549973" y="2313573"/>
                  </a:lnTo>
                  <a:lnTo>
                    <a:pt x="526961" y="2356023"/>
                  </a:lnTo>
                  <a:lnTo>
                    <a:pt x="504456" y="2398617"/>
                  </a:lnTo>
                  <a:lnTo>
                    <a:pt x="482455" y="2441351"/>
                  </a:lnTo>
                  <a:lnTo>
                    <a:pt x="460960" y="2484221"/>
                  </a:lnTo>
                  <a:lnTo>
                    <a:pt x="439967" y="2527224"/>
                  </a:lnTo>
                  <a:lnTo>
                    <a:pt x="419477" y="2570357"/>
                  </a:lnTo>
                  <a:lnTo>
                    <a:pt x="399489" y="2613616"/>
                  </a:lnTo>
                  <a:lnTo>
                    <a:pt x="380001" y="2656996"/>
                  </a:lnTo>
                  <a:lnTo>
                    <a:pt x="361013" y="2700496"/>
                  </a:lnTo>
                  <a:lnTo>
                    <a:pt x="342524" y="2744110"/>
                  </a:lnTo>
                  <a:lnTo>
                    <a:pt x="324532" y="2787836"/>
                  </a:lnTo>
                  <a:lnTo>
                    <a:pt x="307037" y="2831670"/>
                  </a:lnTo>
                  <a:lnTo>
                    <a:pt x="290038" y="2875608"/>
                  </a:lnTo>
                  <a:lnTo>
                    <a:pt x="273534" y="2919647"/>
                  </a:lnTo>
                  <a:lnTo>
                    <a:pt x="257524" y="2963783"/>
                  </a:lnTo>
                  <a:lnTo>
                    <a:pt x="242006" y="3008013"/>
                  </a:lnTo>
                  <a:lnTo>
                    <a:pt x="226981" y="3052333"/>
                  </a:lnTo>
                  <a:lnTo>
                    <a:pt x="212447" y="3096740"/>
                  </a:lnTo>
                  <a:lnTo>
                    <a:pt x="198402" y="3141229"/>
                  </a:lnTo>
                  <a:lnTo>
                    <a:pt x="184847" y="3185798"/>
                  </a:lnTo>
                  <a:lnTo>
                    <a:pt x="171780" y="3230443"/>
                  </a:lnTo>
                  <a:lnTo>
                    <a:pt x="159200" y="3275160"/>
                  </a:lnTo>
                  <a:lnTo>
                    <a:pt x="147107" y="3319945"/>
                  </a:lnTo>
                  <a:lnTo>
                    <a:pt x="135499" y="3364796"/>
                  </a:lnTo>
                  <a:lnTo>
                    <a:pt x="124375" y="3409708"/>
                  </a:lnTo>
                  <a:lnTo>
                    <a:pt x="113734" y="3454678"/>
                  </a:lnTo>
                  <a:lnTo>
                    <a:pt x="103576" y="3499702"/>
                  </a:lnTo>
                  <a:lnTo>
                    <a:pt x="93899" y="3544778"/>
                  </a:lnTo>
                  <a:lnTo>
                    <a:pt x="84703" y="3589900"/>
                  </a:lnTo>
                  <a:lnTo>
                    <a:pt x="75986" y="3635067"/>
                  </a:lnTo>
                  <a:lnTo>
                    <a:pt x="67748" y="3680273"/>
                  </a:lnTo>
                  <a:lnTo>
                    <a:pt x="59988" y="3725516"/>
                  </a:lnTo>
                  <a:lnTo>
                    <a:pt x="52704" y="3770792"/>
                  </a:lnTo>
                  <a:lnTo>
                    <a:pt x="45896" y="3816097"/>
                  </a:lnTo>
                  <a:lnTo>
                    <a:pt x="39563" y="3861428"/>
                  </a:lnTo>
                  <a:lnTo>
                    <a:pt x="33704" y="3906781"/>
                  </a:lnTo>
                  <a:lnTo>
                    <a:pt x="28317" y="3952153"/>
                  </a:lnTo>
                  <a:lnTo>
                    <a:pt x="23402" y="3997540"/>
                  </a:lnTo>
                  <a:lnTo>
                    <a:pt x="18959" y="4042939"/>
                  </a:lnTo>
                  <a:lnTo>
                    <a:pt x="14985" y="4088346"/>
                  </a:lnTo>
                  <a:lnTo>
                    <a:pt x="11480" y="4133757"/>
                  </a:lnTo>
                  <a:lnTo>
                    <a:pt x="8443" y="4179169"/>
                  </a:lnTo>
                  <a:lnTo>
                    <a:pt x="5874" y="4224578"/>
                  </a:lnTo>
                  <a:lnTo>
                    <a:pt x="3771" y="4269981"/>
                  </a:lnTo>
                  <a:lnTo>
                    <a:pt x="2132" y="4315374"/>
                  </a:lnTo>
                  <a:lnTo>
                    <a:pt x="958" y="4360753"/>
                  </a:lnTo>
                  <a:lnTo>
                    <a:pt x="248" y="4406116"/>
                  </a:lnTo>
                  <a:lnTo>
                    <a:pt x="0" y="4451458"/>
                  </a:lnTo>
                  <a:lnTo>
                    <a:pt x="213" y="4496776"/>
                  </a:lnTo>
                  <a:lnTo>
                    <a:pt x="886" y="4542066"/>
                  </a:lnTo>
                  <a:lnTo>
                    <a:pt x="2019" y="4587324"/>
                  </a:lnTo>
                  <a:lnTo>
                    <a:pt x="3610" y="4632548"/>
                  </a:lnTo>
                  <a:lnTo>
                    <a:pt x="5659" y="4677734"/>
                  </a:lnTo>
                  <a:lnTo>
                    <a:pt x="8165" y="4722877"/>
                  </a:lnTo>
                  <a:lnTo>
                    <a:pt x="11126" y="4767975"/>
                  </a:lnTo>
                  <a:lnTo>
                    <a:pt x="14542" y="4813024"/>
                  </a:lnTo>
                  <a:lnTo>
                    <a:pt x="18412" y="4858020"/>
                  </a:lnTo>
                  <a:lnTo>
                    <a:pt x="22734" y="4902960"/>
                  </a:lnTo>
                  <a:lnTo>
                    <a:pt x="27508" y="4947840"/>
                  </a:lnTo>
                  <a:lnTo>
                    <a:pt x="32733" y="4992656"/>
                  </a:lnTo>
                  <a:lnTo>
                    <a:pt x="38408" y="5037406"/>
                  </a:lnTo>
                  <a:lnTo>
                    <a:pt x="44532" y="5082085"/>
                  </a:lnTo>
                  <a:lnTo>
                    <a:pt x="51104" y="5126690"/>
                  </a:lnTo>
                  <a:lnTo>
                    <a:pt x="58123" y="5171217"/>
                  </a:lnTo>
                  <a:lnTo>
                    <a:pt x="65588" y="5215663"/>
                  </a:lnTo>
                  <a:lnTo>
                    <a:pt x="73498" y="5260024"/>
                  </a:lnTo>
                  <a:lnTo>
                    <a:pt x="81852" y="5304297"/>
                  </a:lnTo>
                  <a:lnTo>
                    <a:pt x="90650" y="5348477"/>
                  </a:lnTo>
                  <a:lnTo>
                    <a:pt x="99890" y="5392562"/>
                  </a:lnTo>
                  <a:lnTo>
                    <a:pt x="109571" y="5436548"/>
                  </a:lnTo>
                  <a:lnTo>
                    <a:pt x="119692" y="5480432"/>
                  </a:lnTo>
                  <a:lnTo>
                    <a:pt x="130253" y="5524209"/>
                  </a:lnTo>
                  <a:lnTo>
                    <a:pt x="141252" y="5567876"/>
                  </a:lnTo>
                  <a:lnTo>
                    <a:pt x="152688" y="5611430"/>
                  </a:lnTo>
                  <a:lnTo>
                    <a:pt x="164561" y="5654867"/>
                  </a:lnTo>
                  <a:lnTo>
                    <a:pt x="176870" y="5698183"/>
                  </a:lnTo>
                  <a:lnTo>
                    <a:pt x="189613" y="5741375"/>
                  </a:lnTo>
                  <a:lnTo>
                    <a:pt x="202790" y="5784440"/>
                  </a:lnTo>
                  <a:lnTo>
                    <a:pt x="216399" y="5827373"/>
                  </a:lnTo>
                  <a:lnTo>
                    <a:pt x="230441" y="5870171"/>
                  </a:lnTo>
                  <a:lnTo>
                    <a:pt x="244913" y="5912831"/>
                  </a:lnTo>
                  <a:lnTo>
                    <a:pt x="259814" y="5955350"/>
                  </a:lnTo>
                  <a:lnTo>
                    <a:pt x="275145" y="5997722"/>
                  </a:lnTo>
                  <a:lnTo>
                    <a:pt x="290904" y="6039946"/>
                  </a:lnTo>
                  <a:lnTo>
                    <a:pt x="307089" y="6082017"/>
                  </a:lnTo>
                  <a:lnTo>
                    <a:pt x="323701" y="6123931"/>
                  </a:lnTo>
                  <a:lnTo>
                    <a:pt x="335643" y="6153200"/>
                  </a:lnTo>
                </a:path>
                <a:path w="8297544" h="6153784">
                  <a:moveTo>
                    <a:pt x="8297531" y="2197393"/>
                  </a:moveTo>
                  <a:lnTo>
                    <a:pt x="8266865" y="2145860"/>
                  </a:lnTo>
                  <a:lnTo>
                    <a:pt x="8243158" y="2107147"/>
                  </a:lnTo>
                  <a:lnTo>
                    <a:pt x="8219042" y="2068655"/>
                  </a:lnTo>
                  <a:lnTo>
                    <a:pt x="8194519" y="2030387"/>
                  </a:lnTo>
                  <a:lnTo>
                    <a:pt x="8169588" y="1992347"/>
                  </a:lnTo>
                  <a:lnTo>
                    <a:pt x="8144252" y="1954537"/>
                  </a:lnTo>
                  <a:lnTo>
                    <a:pt x="8118511" y="1916963"/>
                  </a:lnTo>
                  <a:lnTo>
                    <a:pt x="8092366" y="1879627"/>
                  </a:lnTo>
                  <a:lnTo>
                    <a:pt x="8065818" y="1842533"/>
                  </a:lnTo>
                  <a:lnTo>
                    <a:pt x="8038867" y="1805684"/>
                  </a:lnTo>
                  <a:lnTo>
                    <a:pt x="8011516" y="1769084"/>
                  </a:lnTo>
                  <a:lnTo>
                    <a:pt x="7983765" y="1732737"/>
                  </a:lnTo>
                  <a:lnTo>
                    <a:pt x="7955614" y="1696646"/>
                  </a:lnTo>
                  <a:lnTo>
                    <a:pt x="7927065" y="1660815"/>
                  </a:lnTo>
                  <a:lnTo>
                    <a:pt x="7898119" y="1625247"/>
                  </a:lnTo>
                  <a:lnTo>
                    <a:pt x="7868776" y="1589946"/>
                  </a:lnTo>
                  <a:lnTo>
                    <a:pt x="7839038" y="1554916"/>
                  </a:lnTo>
                  <a:lnTo>
                    <a:pt x="7808906" y="1520159"/>
                  </a:lnTo>
                  <a:lnTo>
                    <a:pt x="7778380" y="1485681"/>
                  </a:lnTo>
                  <a:lnTo>
                    <a:pt x="7747462" y="1451483"/>
                  </a:lnTo>
                  <a:lnTo>
                    <a:pt x="7716152" y="1417570"/>
                  </a:lnTo>
                  <a:lnTo>
                    <a:pt x="7684451" y="1383946"/>
                  </a:lnTo>
                  <a:lnTo>
                    <a:pt x="7652361" y="1350613"/>
                  </a:lnTo>
                  <a:lnTo>
                    <a:pt x="7619882" y="1317576"/>
                  </a:lnTo>
                  <a:lnTo>
                    <a:pt x="7587016" y="1284837"/>
                  </a:lnTo>
                  <a:lnTo>
                    <a:pt x="7553763" y="1252402"/>
                  </a:lnTo>
                  <a:lnTo>
                    <a:pt x="7520124" y="1220272"/>
                  </a:lnTo>
                  <a:lnTo>
                    <a:pt x="7486100" y="1188453"/>
                  </a:lnTo>
                  <a:lnTo>
                    <a:pt x="7451692" y="1156946"/>
                  </a:lnTo>
                  <a:lnTo>
                    <a:pt x="7416901" y="1125757"/>
                  </a:lnTo>
                  <a:lnTo>
                    <a:pt x="7381728" y="1094887"/>
                  </a:lnTo>
                  <a:lnTo>
                    <a:pt x="7346174" y="1064342"/>
                  </a:lnTo>
                  <a:lnTo>
                    <a:pt x="7310241" y="1034125"/>
                  </a:lnTo>
                  <a:lnTo>
                    <a:pt x="7273928" y="1004238"/>
                  </a:lnTo>
                  <a:lnTo>
                    <a:pt x="7237236" y="974687"/>
                  </a:lnTo>
                  <a:lnTo>
                    <a:pt x="7200168" y="945473"/>
                  </a:lnTo>
                  <a:lnTo>
                    <a:pt x="7162724" y="916602"/>
                  </a:lnTo>
                  <a:lnTo>
                    <a:pt x="7124904" y="888076"/>
                  </a:lnTo>
                  <a:lnTo>
                    <a:pt x="7086709" y="859899"/>
                  </a:lnTo>
                  <a:lnTo>
                    <a:pt x="7048142" y="832074"/>
                  </a:lnTo>
                  <a:lnTo>
                    <a:pt x="7009202" y="804606"/>
                  </a:lnTo>
                  <a:lnTo>
                    <a:pt x="6969890" y="777497"/>
                  </a:lnTo>
                  <a:lnTo>
                    <a:pt x="6930209" y="750752"/>
                  </a:lnTo>
                  <a:lnTo>
                    <a:pt x="6890157" y="724374"/>
                  </a:lnTo>
                  <a:lnTo>
                    <a:pt x="6849737" y="698365"/>
                  </a:lnTo>
                  <a:lnTo>
                    <a:pt x="6808949" y="672731"/>
                  </a:lnTo>
                  <a:lnTo>
                    <a:pt x="6767795" y="647475"/>
                  </a:lnTo>
                  <a:lnTo>
                    <a:pt x="6726275" y="622599"/>
                  </a:lnTo>
                  <a:lnTo>
                    <a:pt x="6684390" y="598109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31"/>
            <p:cNvSpPr/>
            <p:nvPr userDrawn="1"/>
          </p:nvSpPr>
          <p:spPr>
            <a:xfrm>
              <a:off x="13709998" y="6396318"/>
              <a:ext cx="6629400" cy="5862320"/>
            </a:xfrm>
            <a:custGeom>
              <a:avLst/>
              <a:gdLst/>
              <a:ahLst/>
              <a:cxnLst/>
              <a:rect l="l" t="t" r="r" b="b"/>
              <a:pathLst>
                <a:path w="6629400" h="5862320">
                  <a:moveTo>
                    <a:pt x="6028090" y="546454"/>
                  </a:moveTo>
                  <a:lnTo>
                    <a:pt x="5986140" y="522363"/>
                  </a:lnTo>
                  <a:lnTo>
                    <a:pt x="5944026" y="498832"/>
                  </a:lnTo>
                  <a:lnTo>
                    <a:pt x="5901752" y="475859"/>
                  </a:lnTo>
                  <a:lnTo>
                    <a:pt x="5859324" y="453444"/>
                  </a:lnTo>
                  <a:lnTo>
                    <a:pt x="5816745" y="431585"/>
                  </a:lnTo>
                  <a:lnTo>
                    <a:pt x="5774019" y="410280"/>
                  </a:lnTo>
                  <a:lnTo>
                    <a:pt x="5731151" y="389530"/>
                  </a:lnTo>
                  <a:lnTo>
                    <a:pt x="5688146" y="369333"/>
                  </a:lnTo>
                  <a:lnTo>
                    <a:pt x="5645007" y="349687"/>
                  </a:lnTo>
                  <a:lnTo>
                    <a:pt x="5601738" y="330591"/>
                  </a:lnTo>
                  <a:lnTo>
                    <a:pt x="5558345" y="312045"/>
                  </a:lnTo>
                  <a:lnTo>
                    <a:pt x="5514831" y="294047"/>
                  </a:lnTo>
                  <a:lnTo>
                    <a:pt x="5471201" y="276595"/>
                  </a:lnTo>
                  <a:lnTo>
                    <a:pt x="5427459" y="259690"/>
                  </a:lnTo>
                  <a:lnTo>
                    <a:pt x="5383609" y="243329"/>
                  </a:lnTo>
                  <a:lnTo>
                    <a:pt x="5339656" y="227512"/>
                  </a:lnTo>
                  <a:lnTo>
                    <a:pt x="5295604" y="212237"/>
                  </a:lnTo>
                  <a:lnTo>
                    <a:pt x="5251457" y="197503"/>
                  </a:lnTo>
                  <a:lnTo>
                    <a:pt x="5207219" y="183309"/>
                  </a:lnTo>
                  <a:lnTo>
                    <a:pt x="5162896" y="169655"/>
                  </a:lnTo>
                  <a:lnTo>
                    <a:pt x="5118490" y="156537"/>
                  </a:lnTo>
                  <a:lnTo>
                    <a:pt x="5074007" y="143957"/>
                  </a:lnTo>
                  <a:lnTo>
                    <a:pt x="5029450" y="131912"/>
                  </a:lnTo>
                  <a:lnTo>
                    <a:pt x="4984825" y="120401"/>
                  </a:lnTo>
                  <a:lnTo>
                    <a:pt x="4940135" y="109423"/>
                  </a:lnTo>
                  <a:lnTo>
                    <a:pt x="4895384" y="98977"/>
                  </a:lnTo>
                  <a:lnTo>
                    <a:pt x="4850578" y="89062"/>
                  </a:lnTo>
                  <a:lnTo>
                    <a:pt x="4805720" y="79677"/>
                  </a:lnTo>
                  <a:lnTo>
                    <a:pt x="4760814" y="70820"/>
                  </a:lnTo>
                  <a:lnTo>
                    <a:pt x="4715865" y="62491"/>
                  </a:lnTo>
                  <a:lnTo>
                    <a:pt x="4670877" y="54688"/>
                  </a:lnTo>
                  <a:lnTo>
                    <a:pt x="4625855" y="47410"/>
                  </a:lnTo>
                  <a:lnTo>
                    <a:pt x="4580802" y="40655"/>
                  </a:lnTo>
                  <a:lnTo>
                    <a:pt x="4535724" y="34424"/>
                  </a:lnTo>
                  <a:lnTo>
                    <a:pt x="4490624" y="28714"/>
                  </a:lnTo>
                  <a:lnTo>
                    <a:pt x="4445506" y="23524"/>
                  </a:lnTo>
                  <a:lnTo>
                    <a:pt x="4400376" y="18854"/>
                  </a:lnTo>
                  <a:lnTo>
                    <a:pt x="4355237" y="14702"/>
                  </a:lnTo>
                  <a:lnTo>
                    <a:pt x="4310093" y="11067"/>
                  </a:lnTo>
                  <a:lnTo>
                    <a:pt x="4264949" y="7948"/>
                  </a:lnTo>
                  <a:lnTo>
                    <a:pt x="4219809" y="5343"/>
                  </a:lnTo>
                  <a:lnTo>
                    <a:pt x="4174678" y="3252"/>
                  </a:lnTo>
                  <a:lnTo>
                    <a:pt x="4129560" y="1673"/>
                  </a:lnTo>
                  <a:lnTo>
                    <a:pt x="4084459" y="606"/>
                  </a:lnTo>
                  <a:lnTo>
                    <a:pt x="4039379" y="48"/>
                  </a:lnTo>
                  <a:lnTo>
                    <a:pt x="3994324" y="0"/>
                  </a:lnTo>
                  <a:lnTo>
                    <a:pt x="3949300" y="459"/>
                  </a:lnTo>
                  <a:lnTo>
                    <a:pt x="3904310" y="1424"/>
                  </a:lnTo>
                  <a:lnTo>
                    <a:pt x="3859359" y="2896"/>
                  </a:lnTo>
                  <a:lnTo>
                    <a:pt x="3814450" y="4871"/>
                  </a:lnTo>
                  <a:lnTo>
                    <a:pt x="3769589" y="7350"/>
                  </a:lnTo>
                  <a:lnTo>
                    <a:pt x="3724779" y="10331"/>
                  </a:lnTo>
                  <a:lnTo>
                    <a:pt x="3680026" y="13812"/>
                  </a:lnTo>
                  <a:lnTo>
                    <a:pt x="3635332" y="17793"/>
                  </a:lnTo>
                  <a:lnTo>
                    <a:pt x="3590702" y="22273"/>
                  </a:lnTo>
                  <a:lnTo>
                    <a:pt x="3546142" y="27250"/>
                  </a:lnTo>
                  <a:lnTo>
                    <a:pt x="3501654" y="32723"/>
                  </a:lnTo>
                  <a:lnTo>
                    <a:pt x="3457243" y="38692"/>
                  </a:lnTo>
                  <a:lnTo>
                    <a:pt x="3412915" y="45154"/>
                  </a:lnTo>
                  <a:lnTo>
                    <a:pt x="3368672" y="52109"/>
                  </a:lnTo>
                  <a:lnTo>
                    <a:pt x="3324519" y="59556"/>
                  </a:lnTo>
                  <a:lnTo>
                    <a:pt x="3280461" y="67493"/>
                  </a:lnTo>
                  <a:lnTo>
                    <a:pt x="3236502" y="75920"/>
                  </a:lnTo>
                  <a:lnTo>
                    <a:pt x="3192646" y="84834"/>
                  </a:lnTo>
                  <a:lnTo>
                    <a:pt x="3148897" y="94236"/>
                  </a:lnTo>
                  <a:lnTo>
                    <a:pt x="3105260" y="104123"/>
                  </a:lnTo>
                  <a:lnTo>
                    <a:pt x="3061739" y="114496"/>
                  </a:lnTo>
                  <a:lnTo>
                    <a:pt x="3018339" y="125351"/>
                  </a:lnTo>
                  <a:lnTo>
                    <a:pt x="2975063" y="136689"/>
                  </a:lnTo>
                  <a:lnTo>
                    <a:pt x="2931916" y="148509"/>
                  </a:lnTo>
                  <a:lnTo>
                    <a:pt x="2888902" y="160808"/>
                  </a:lnTo>
                  <a:lnTo>
                    <a:pt x="2846026" y="173586"/>
                  </a:lnTo>
                  <a:lnTo>
                    <a:pt x="2803292" y="186843"/>
                  </a:lnTo>
                  <a:lnTo>
                    <a:pt x="2760704" y="200575"/>
                  </a:lnTo>
                  <a:lnTo>
                    <a:pt x="2718266" y="214784"/>
                  </a:lnTo>
                  <a:lnTo>
                    <a:pt x="2675983" y="229466"/>
                  </a:lnTo>
                  <a:lnTo>
                    <a:pt x="2633859" y="244622"/>
                  </a:lnTo>
                  <a:lnTo>
                    <a:pt x="2591899" y="260250"/>
                  </a:lnTo>
                  <a:lnTo>
                    <a:pt x="2550106" y="276348"/>
                  </a:lnTo>
                  <a:lnTo>
                    <a:pt x="2508485" y="292917"/>
                  </a:lnTo>
                  <a:lnTo>
                    <a:pt x="2467041" y="309953"/>
                  </a:lnTo>
                  <a:lnTo>
                    <a:pt x="2425777" y="327458"/>
                  </a:lnTo>
                  <a:lnTo>
                    <a:pt x="2384698" y="345428"/>
                  </a:lnTo>
                  <a:lnTo>
                    <a:pt x="2343808" y="363864"/>
                  </a:lnTo>
                  <a:lnTo>
                    <a:pt x="2303112" y="382763"/>
                  </a:lnTo>
                  <a:lnTo>
                    <a:pt x="2262613" y="402126"/>
                  </a:lnTo>
                  <a:lnTo>
                    <a:pt x="2222317" y="421950"/>
                  </a:lnTo>
                  <a:lnTo>
                    <a:pt x="2182227" y="442234"/>
                  </a:lnTo>
                  <a:lnTo>
                    <a:pt x="2142347" y="462978"/>
                  </a:lnTo>
                  <a:lnTo>
                    <a:pt x="2102683" y="484180"/>
                  </a:lnTo>
                  <a:lnTo>
                    <a:pt x="2063238" y="505839"/>
                  </a:lnTo>
                  <a:lnTo>
                    <a:pt x="2024016" y="527954"/>
                  </a:lnTo>
                  <a:lnTo>
                    <a:pt x="1985023" y="550523"/>
                  </a:lnTo>
                  <a:lnTo>
                    <a:pt x="1946261" y="573547"/>
                  </a:lnTo>
                  <a:lnTo>
                    <a:pt x="1907737" y="597022"/>
                  </a:lnTo>
                  <a:lnTo>
                    <a:pt x="1869453" y="620949"/>
                  </a:lnTo>
                  <a:lnTo>
                    <a:pt x="1831414" y="645326"/>
                  </a:lnTo>
                  <a:lnTo>
                    <a:pt x="1793624" y="670152"/>
                  </a:lnTo>
                  <a:lnTo>
                    <a:pt x="1756089" y="695426"/>
                  </a:lnTo>
                  <a:lnTo>
                    <a:pt x="1718811" y="721146"/>
                  </a:lnTo>
                  <a:lnTo>
                    <a:pt x="1681795" y="747312"/>
                  </a:lnTo>
                  <a:lnTo>
                    <a:pt x="1645047" y="773922"/>
                  </a:lnTo>
                  <a:lnTo>
                    <a:pt x="1608569" y="800975"/>
                  </a:lnTo>
                  <a:lnTo>
                    <a:pt x="1572366" y="828471"/>
                  </a:lnTo>
                  <a:lnTo>
                    <a:pt x="1536443" y="856407"/>
                  </a:lnTo>
                  <a:lnTo>
                    <a:pt x="1500804" y="884783"/>
                  </a:lnTo>
                  <a:lnTo>
                    <a:pt x="1465453" y="913598"/>
                  </a:lnTo>
                  <a:lnTo>
                    <a:pt x="1430395" y="942850"/>
                  </a:lnTo>
                  <a:lnTo>
                    <a:pt x="1395633" y="972538"/>
                  </a:lnTo>
                  <a:lnTo>
                    <a:pt x="1361172" y="1002662"/>
                  </a:lnTo>
                  <a:lnTo>
                    <a:pt x="1327017" y="1033219"/>
                  </a:lnTo>
                  <a:lnTo>
                    <a:pt x="1293171" y="1064209"/>
                  </a:lnTo>
                  <a:lnTo>
                    <a:pt x="1259639" y="1095631"/>
                  </a:lnTo>
                  <a:lnTo>
                    <a:pt x="1226426" y="1127484"/>
                  </a:lnTo>
                  <a:lnTo>
                    <a:pt x="1193535" y="1159765"/>
                  </a:lnTo>
                  <a:lnTo>
                    <a:pt x="1160971" y="1192475"/>
                  </a:lnTo>
                  <a:lnTo>
                    <a:pt x="1128738" y="1225612"/>
                  </a:lnTo>
                  <a:lnTo>
                    <a:pt x="1096841" y="1259175"/>
                  </a:lnTo>
                  <a:lnTo>
                    <a:pt x="1065283" y="1293163"/>
                  </a:lnTo>
                  <a:lnTo>
                    <a:pt x="1034069" y="1327574"/>
                  </a:lnTo>
                  <a:lnTo>
                    <a:pt x="1003204" y="1362408"/>
                  </a:lnTo>
                  <a:lnTo>
                    <a:pt x="972692" y="1397663"/>
                  </a:lnTo>
                  <a:lnTo>
                    <a:pt x="942536" y="1433338"/>
                  </a:lnTo>
                  <a:lnTo>
                    <a:pt x="912742" y="1469432"/>
                  </a:lnTo>
                  <a:lnTo>
                    <a:pt x="883314" y="1505944"/>
                  </a:lnTo>
                  <a:lnTo>
                    <a:pt x="854255" y="1542872"/>
                  </a:lnTo>
                  <a:lnTo>
                    <a:pt x="825570" y="1580217"/>
                  </a:lnTo>
                  <a:lnTo>
                    <a:pt x="797265" y="1617975"/>
                  </a:lnTo>
                  <a:lnTo>
                    <a:pt x="769341" y="1656147"/>
                  </a:lnTo>
                  <a:lnTo>
                    <a:pt x="741805" y="1694730"/>
                  </a:lnTo>
                  <a:lnTo>
                    <a:pt x="714661" y="1733725"/>
                  </a:lnTo>
                  <a:lnTo>
                    <a:pt x="687912" y="1773130"/>
                  </a:lnTo>
                  <a:lnTo>
                    <a:pt x="661563" y="1812943"/>
                  </a:lnTo>
                  <a:lnTo>
                    <a:pt x="635618" y="1853163"/>
                  </a:lnTo>
                  <a:lnTo>
                    <a:pt x="610082" y="1893790"/>
                  </a:lnTo>
                  <a:lnTo>
                    <a:pt x="584959" y="1934822"/>
                  </a:lnTo>
                  <a:lnTo>
                    <a:pt x="560253" y="1976258"/>
                  </a:lnTo>
                  <a:lnTo>
                    <a:pt x="535969" y="2018096"/>
                  </a:lnTo>
                  <a:lnTo>
                    <a:pt x="512176" y="2060222"/>
                  </a:lnTo>
                  <a:lnTo>
                    <a:pt x="488939" y="2102513"/>
                  </a:lnTo>
                  <a:lnTo>
                    <a:pt x="466258" y="2144968"/>
                  </a:lnTo>
                  <a:lnTo>
                    <a:pt x="444131" y="2187580"/>
                  </a:lnTo>
                  <a:lnTo>
                    <a:pt x="422558" y="2230345"/>
                  </a:lnTo>
                  <a:lnTo>
                    <a:pt x="401537" y="2273260"/>
                  </a:lnTo>
                  <a:lnTo>
                    <a:pt x="381066" y="2316320"/>
                  </a:lnTo>
                  <a:lnTo>
                    <a:pt x="361146" y="2359521"/>
                  </a:lnTo>
                  <a:lnTo>
                    <a:pt x="341774" y="2402858"/>
                  </a:lnTo>
                  <a:lnTo>
                    <a:pt x="322950" y="2446327"/>
                  </a:lnTo>
                  <a:lnTo>
                    <a:pt x="304672" y="2489923"/>
                  </a:lnTo>
                  <a:lnTo>
                    <a:pt x="286939" y="2533643"/>
                  </a:lnTo>
                  <a:lnTo>
                    <a:pt x="269750" y="2577482"/>
                  </a:lnTo>
                  <a:lnTo>
                    <a:pt x="253105" y="2621435"/>
                  </a:lnTo>
                  <a:lnTo>
                    <a:pt x="237000" y="2665499"/>
                  </a:lnTo>
                  <a:lnTo>
                    <a:pt x="221437" y="2709669"/>
                  </a:lnTo>
                  <a:lnTo>
                    <a:pt x="206412" y="2753940"/>
                  </a:lnTo>
                  <a:lnTo>
                    <a:pt x="191926" y="2798309"/>
                  </a:lnTo>
                  <a:lnTo>
                    <a:pt x="177977" y="2842770"/>
                  </a:lnTo>
                  <a:lnTo>
                    <a:pt x="164564" y="2887320"/>
                  </a:lnTo>
                  <a:lnTo>
                    <a:pt x="151686" y="2931955"/>
                  </a:lnTo>
                  <a:lnTo>
                    <a:pt x="139341" y="2976669"/>
                  </a:lnTo>
                  <a:lnTo>
                    <a:pt x="127528" y="3021459"/>
                  </a:lnTo>
                  <a:lnTo>
                    <a:pt x="116247" y="3066320"/>
                  </a:lnTo>
                  <a:lnTo>
                    <a:pt x="105496" y="3111249"/>
                  </a:lnTo>
                  <a:lnTo>
                    <a:pt x="95273" y="3156240"/>
                  </a:lnTo>
                  <a:lnTo>
                    <a:pt x="85579" y="3201289"/>
                  </a:lnTo>
                  <a:lnTo>
                    <a:pt x="76411" y="3246392"/>
                  </a:lnTo>
                  <a:lnTo>
                    <a:pt x="67768" y="3291545"/>
                  </a:lnTo>
                  <a:lnTo>
                    <a:pt x="59650" y="3336743"/>
                  </a:lnTo>
                  <a:lnTo>
                    <a:pt x="52055" y="3381982"/>
                  </a:lnTo>
                  <a:lnTo>
                    <a:pt x="44982" y="3427258"/>
                  </a:lnTo>
                  <a:lnTo>
                    <a:pt x="38429" y="3472566"/>
                  </a:lnTo>
                  <a:lnTo>
                    <a:pt x="32397" y="3517902"/>
                  </a:lnTo>
                  <a:lnTo>
                    <a:pt x="26882" y="3563261"/>
                  </a:lnTo>
                  <a:lnTo>
                    <a:pt x="21885" y="3608640"/>
                  </a:lnTo>
                  <a:lnTo>
                    <a:pt x="17405" y="3654034"/>
                  </a:lnTo>
                  <a:lnTo>
                    <a:pt x="13439" y="3699438"/>
                  </a:lnTo>
                  <a:lnTo>
                    <a:pt x="9987" y="3744849"/>
                  </a:lnTo>
                  <a:lnTo>
                    <a:pt x="7047" y="3790262"/>
                  </a:lnTo>
                  <a:lnTo>
                    <a:pt x="4619" y="3835672"/>
                  </a:lnTo>
                  <a:lnTo>
                    <a:pt x="2702" y="3881076"/>
                  </a:lnTo>
                  <a:lnTo>
                    <a:pt x="1293" y="3926468"/>
                  </a:lnTo>
                  <a:lnTo>
                    <a:pt x="393" y="3971846"/>
                  </a:lnTo>
                  <a:lnTo>
                    <a:pt x="0" y="4017203"/>
                  </a:lnTo>
                  <a:lnTo>
                    <a:pt x="112" y="4062537"/>
                  </a:lnTo>
                  <a:lnTo>
                    <a:pt x="728" y="4107842"/>
                  </a:lnTo>
                  <a:lnTo>
                    <a:pt x="1848" y="4153114"/>
                  </a:lnTo>
                  <a:lnTo>
                    <a:pt x="3471" y="4198349"/>
                  </a:lnTo>
                  <a:lnTo>
                    <a:pt x="5594" y="4243543"/>
                  </a:lnTo>
                  <a:lnTo>
                    <a:pt x="8217" y="4288692"/>
                  </a:lnTo>
                  <a:lnTo>
                    <a:pt x="11339" y="4333790"/>
                  </a:lnTo>
                  <a:lnTo>
                    <a:pt x="14959" y="4378834"/>
                  </a:lnTo>
                  <a:lnTo>
                    <a:pt x="19075" y="4423819"/>
                  </a:lnTo>
                  <a:lnTo>
                    <a:pt x="23686" y="4468741"/>
                  </a:lnTo>
                  <a:lnTo>
                    <a:pt x="28791" y="4513596"/>
                  </a:lnTo>
                  <a:lnTo>
                    <a:pt x="34389" y="4558379"/>
                  </a:lnTo>
                  <a:lnTo>
                    <a:pt x="40479" y="4603086"/>
                  </a:lnTo>
                  <a:lnTo>
                    <a:pt x="47060" y="4647712"/>
                  </a:lnTo>
                  <a:lnTo>
                    <a:pt x="54130" y="4692254"/>
                  </a:lnTo>
                  <a:lnTo>
                    <a:pt x="61688" y="4736707"/>
                  </a:lnTo>
                  <a:lnTo>
                    <a:pt x="69733" y="4781066"/>
                  </a:lnTo>
                  <a:lnTo>
                    <a:pt x="78264" y="4825328"/>
                  </a:lnTo>
                  <a:lnTo>
                    <a:pt x="87281" y="4869488"/>
                  </a:lnTo>
                  <a:lnTo>
                    <a:pt x="96780" y="4913541"/>
                  </a:lnTo>
                  <a:lnTo>
                    <a:pt x="106762" y="4957484"/>
                  </a:lnTo>
                  <a:lnTo>
                    <a:pt x="117226" y="5001311"/>
                  </a:lnTo>
                  <a:lnTo>
                    <a:pt x="128170" y="5045020"/>
                  </a:lnTo>
                  <a:lnTo>
                    <a:pt x="139592" y="5088604"/>
                  </a:lnTo>
                  <a:lnTo>
                    <a:pt x="151493" y="5132061"/>
                  </a:lnTo>
                  <a:lnTo>
                    <a:pt x="163870" y="5175385"/>
                  </a:lnTo>
                  <a:lnTo>
                    <a:pt x="176722" y="5218572"/>
                  </a:lnTo>
                  <a:lnTo>
                    <a:pt x="190049" y="5261618"/>
                  </a:lnTo>
                  <a:lnTo>
                    <a:pt x="203849" y="5304519"/>
                  </a:lnTo>
                  <a:lnTo>
                    <a:pt x="218122" y="5347271"/>
                  </a:lnTo>
                  <a:lnTo>
                    <a:pt x="232865" y="5389868"/>
                  </a:lnTo>
                  <a:lnTo>
                    <a:pt x="248077" y="5432307"/>
                  </a:lnTo>
                  <a:lnTo>
                    <a:pt x="263758" y="5474583"/>
                  </a:lnTo>
                  <a:lnTo>
                    <a:pt x="279907" y="5516692"/>
                  </a:lnTo>
                  <a:lnTo>
                    <a:pt x="296522" y="5558630"/>
                  </a:lnTo>
                  <a:lnTo>
                    <a:pt x="313602" y="5600392"/>
                  </a:lnTo>
                  <a:lnTo>
                    <a:pt x="331146" y="5641974"/>
                  </a:lnTo>
                  <a:lnTo>
                    <a:pt x="349152" y="5683371"/>
                  </a:lnTo>
                  <a:lnTo>
                    <a:pt x="367620" y="5724580"/>
                  </a:lnTo>
                  <a:lnTo>
                    <a:pt x="386549" y="5765596"/>
                  </a:lnTo>
                  <a:lnTo>
                    <a:pt x="405936" y="5806414"/>
                  </a:lnTo>
                  <a:lnTo>
                    <a:pt x="425782" y="5847031"/>
                  </a:lnTo>
                  <a:lnTo>
                    <a:pt x="433172" y="5861740"/>
                  </a:lnTo>
                </a:path>
                <a:path w="6629400" h="5862320">
                  <a:moveTo>
                    <a:pt x="6628885" y="973206"/>
                  </a:moveTo>
                  <a:lnTo>
                    <a:pt x="6574728" y="927523"/>
                  </a:lnTo>
                  <a:lnTo>
                    <a:pt x="6538336" y="897782"/>
                  </a:lnTo>
                  <a:lnTo>
                    <a:pt x="6501530" y="868411"/>
                  </a:lnTo>
                  <a:lnTo>
                    <a:pt x="6464313" y="839415"/>
                  </a:lnTo>
                  <a:lnTo>
                    <a:pt x="6426686" y="810799"/>
                  </a:lnTo>
                  <a:lnTo>
                    <a:pt x="6388649" y="782566"/>
                  </a:lnTo>
                  <a:lnTo>
                    <a:pt x="6350204" y="754722"/>
                  </a:lnTo>
                  <a:lnTo>
                    <a:pt x="6311352" y="727269"/>
                  </a:lnTo>
                  <a:lnTo>
                    <a:pt x="6272094" y="700214"/>
                  </a:lnTo>
                  <a:lnTo>
                    <a:pt x="6232432" y="673559"/>
                  </a:lnTo>
                  <a:lnTo>
                    <a:pt x="6192366" y="647310"/>
                  </a:lnTo>
                  <a:lnTo>
                    <a:pt x="6151898" y="621471"/>
                  </a:lnTo>
                  <a:lnTo>
                    <a:pt x="6111028" y="596045"/>
                  </a:lnTo>
                  <a:lnTo>
                    <a:pt x="6069759" y="571038"/>
                  </a:lnTo>
                  <a:lnTo>
                    <a:pt x="6028090" y="546454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0136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5D56F24E-DDB6-4B57-AEF5-DA4E3483BCB2}" type="datetime4">
              <a:rPr lang="de-DE" smtClean="0"/>
              <a:pPr/>
              <a:t>2. April 2026</a:t>
            </a:fld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4727449" y="3114675"/>
            <a:ext cx="4521636" cy="3848068"/>
            <a:chOff x="12041354" y="5196642"/>
            <a:chExt cx="8298137" cy="7062001"/>
          </a:xfrm>
        </p:grpSpPr>
        <p:sp>
          <p:nvSpPr>
            <p:cNvPr id="11" name="object 29"/>
            <p:cNvSpPr/>
            <p:nvPr userDrawn="1"/>
          </p:nvSpPr>
          <p:spPr>
            <a:xfrm>
              <a:off x="13270036" y="5196642"/>
              <a:ext cx="7069455" cy="7061834"/>
            </a:xfrm>
            <a:custGeom>
              <a:avLst/>
              <a:gdLst/>
              <a:ahLst/>
              <a:cxnLst/>
              <a:rect l="l" t="t" r="r" b="b"/>
              <a:pathLst>
                <a:path w="7069455" h="7061834">
                  <a:moveTo>
                    <a:pt x="6518248" y="580414"/>
                  </a:moveTo>
                  <a:lnTo>
                    <a:pt x="6476353" y="556588"/>
                  </a:lnTo>
                  <a:lnTo>
                    <a:pt x="6434305" y="533278"/>
                  </a:lnTo>
                  <a:lnTo>
                    <a:pt x="6392108" y="510481"/>
                  </a:lnTo>
                  <a:lnTo>
                    <a:pt x="6349765" y="488196"/>
                  </a:lnTo>
                  <a:lnTo>
                    <a:pt x="6307280" y="466424"/>
                  </a:lnTo>
                  <a:lnTo>
                    <a:pt x="6264657" y="445162"/>
                  </a:lnTo>
                  <a:lnTo>
                    <a:pt x="6221899" y="424410"/>
                  </a:lnTo>
                  <a:lnTo>
                    <a:pt x="6179010" y="404166"/>
                  </a:lnTo>
                  <a:lnTo>
                    <a:pt x="6135994" y="384431"/>
                  </a:lnTo>
                  <a:lnTo>
                    <a:pt x="6092855" y="365202"/>
                  </a:lnTo>
                  <a:lnTo>
                    <a:pt x="6049596" y="346479"/>
                  </a:lnTo>
                  <a:lnTo>
                    <a:pt x="6006220" y="328260"/>
                  </a:lnTo>
                  <a:lnTo>
                    <a:pt x="5962732" y="310546"/>
                  </a:lnTo>
                  <a:lnTo>
                    <a:pt x="5919136" y="293334"/>
                  </a:lnTo>
                  <a:lnTo>
                    <a:pt x="5875434" y="276624"/>
                  </a:lnTo>
                  <a:lnTo>
                    <a:pt x="5831631" y="260415"/>
                  </a:lnTo>
                  <a:lnTo>
                    <a:pt x="5787731" y="244706"/>
                  </a:lnTo>
                  <a:lnTo>
                    <a:pt x="5743736" y="229495"/>
                  </a:lnTo>
                  <a:lnTo>
                    <a:pt x="5699651" y="214783"/>
                  </a:lnTo>
                  <a:lnTo>
                    <a:pt x="5655480" y="200567"/>
                  </a:lnTo>
                  <a:lnTo>
                    <a:pt x="5611225" y="186847"/>
                  </a:lnTo>
                  <a:lnTo>
                    <a:pt x="5566892" y="173622"/>
                  </a:lnTo>
                  <a:lnTo>
                    <a:pt x="5522483" y="160891"/>
                  </a:lnTo>
                  <a:lnTo>
                    <a:pt x="5478002" y="148653"/>
                  </a:lnTo>
                  <a:lnTo>
                    <a:pt x="5433453" y="136907"/>
                  </a:lnTo>
                  <a:lnTo>
                    <a:pt x="5388840" y="125652"/>
                  </a:lnTo>
                  <a:lnTo>
                    <a:pt x="5344166" y="114886"/>
                  </a:lnTo>
                  <a:lnTo>
                    <a:pt x="5299435" y="104610"/>
                  </a:lnTo>
                  <a:lnTo>
                    <a:pt x="5254650" y="94821"/>
                  </a:lnTo>
                  <a:lnTo>
                    <a:pt x="5209816" y="85520"/>
                  </a:lnTo>
                  <a:lnTo>
                    <a:pt x="5164936" y="76704"/>
                  </a:lnTo>
                  <a:lnTo>
                    <a:pt x="5120014" y="68374"/>
                  </a:lnTo>
                  <a:lnTo>
                    <a:pt x="5075053" y="60527"/>
                  </a:lnTo>
                  <a:lnTo>
                    <a:pt x="5030057" y="53164"/>
                  </a:lnTo>
                  <a:lnTo>
                    <a:pt x="4985030" y="46282"/>
                  </a:lnTo>
                  <a:lnTo>
                    <a:pt x="4939976" y="39882"/>
                  </a:lnTo>
                  <a:lnTo>
                    <a:pt x="4894898" y="33962"/>
                  </a:lnTo>
                  <a:lnTo>
                    <a:pt x="4849800" y="28520"/>
                  </a:lnTo>
                  <a:lnTo>
                    <a:pt x="4804685" y="23557"/>
                  </a:lnTo>
                  <a:lnTo>
                    <a:pt x="4759558" y="19071"/>
                  </a:lnTo>
                  <a:lnTo>
                    <a:pt x="4714421" y="15061"/>
                  </a:lnTo>
                  <a:lnTo>
                    <a:pt x="4669280" y="11525"/>
                  </a:lnTo>
                  <a:lnTo>
                    <a:pt x="4624136" y="8465"/>
                  </a:lnTo>
                  <a:lnTo>
                    <a:pt x="4578995" y="5877"/>
                  </a:lnTo>
                  <a:lnTo>
                    <a:pt x="4533860" y="3761"/>
                  </a:lnTo>
                  <a:lnTo>
                    <a:pt x="4488734" y="2116"/>
                  </a:lnTo>
                  <a:lnTo>
                    <a:pt x="4443621" y="942"/>
                  </a:lnTo>
                  <a:lnTo>
                    <a:pt x="4398525" y="237"/>
                  </a:lnTo>
                  <a:lnTo>
                    <a:pt x="4353449" y="0"/>
                  </a:lnTo>
                  <a:lnTo>
                    <a:pt x="4308398" y="230"/>
                  </a:lnTo>
                  <a:lnTo>
                    <a:pt x="4263375" y="926"/>
                  </a:lnTo>
                  <a:lnTo>
                    <a:pt x="4218383" y="2087"/>
                  </a:lnTo>
                  <a:lnTo>
                    <a:pt x="4173427" y="3713"/>
                  </a:lnTo>
                  <a:lnTo>
                    <a:pt x="4128509" y="5802"/>
                  </a:lnTo>
                  <a:lnTo>
                    <a:pt x="4083635" y="8353"/>
                  </a:lnTo>
                  <a:lnTo>
                    <a:pt x="4038806" y="11365"/>
                  </a:lnTo>
                  <a:lnTo>
                    <a:pt x="3994028" y="14838"/>
                  </a:lnTo>
                  <a:lnTo>
                    <a:pt x="3949304" y="18769"/>
                  </a:lnTo>
                  <a:lnTo>
                    <a:pt x="3904637" y="23160"/>
                  </a:lnTo>
                  <a:lnTo>
                    <a:pt x="3860031" y="28007"/>
                  </a:lnTo>
                  <a:lnTo>
                    <a:pt x="3815490" y="33310"/>
                  </a:lnTo>
                  <a:lnTo>
                    <a:pt x="3771017" y="39069"/>
                  </a:lnTo>
                  <a:lnTo>
                    <a:pt x="3726617" y="45283"/>
                  </a:lnTo>
                  <a:lnTo>
                    <a:pt x="3682293" y="51949"/>
                  </a:lnTo>
                  <a:lnTo>
                    <a:pt x="3638049" y="59068"/>
                  </a:lnTo>
                  <a:lnTo>
                    <a:pt x="3593887" y="66638"/>
                  </a:lnTo>
                  <a:lnTo>
                    <a:pt x="3549813" y="74659"/>
                  </a:lnTo>
                  <a:lnTo>
                    <a:pt x="3505830" y="83129"/>
                  </a:lnTo>
                  <a:lnTo>
                    <a:pt x="3461941" y="92047"/>
                  </a:lnTo>
                  <a:lnTo>
                    <a:pt x="3418150" y="101413"/>
                  </a:lnTo>
                  <a:lnTo>
                    <a:pt x="3374460" y="111225"/>
                  </a:lnTo>
                  <a:lnTo>
                    <a:pt x="3330877" y="121482"/>
                  </a:lnTo>
                  <a:lnTo>
                    <a:pt x="3287402" y="132184"/>
                  </a:lnTo>
                  <a:lnTo>
                    <a:pt x="3244040" y="143330"/>
                  </a:lnTo>
                  <a:lnTo>
                    <a:pt x="3200795" y="154917"/>
                  </a:lnTo>
                  <a:lnTo>
                    <a:pt x="3157671" y="166947"/>
                  </a:lnTo>
                  <a:lnTo>
                    <a:pt x="3114670" y="179416"/>
                  </a:lnTo>
                  <a:lnTo>
                    <a:pt x="3071797" y="192325"/>
                  </a:lnTo>
                  <a:lnTo>
                    <a:pt x="3029055" y="205673"/>
                  </a:lnTo>
                  <a:lnTo>
                    <a:pt x="2986448" y="219458"/>
                  </a:lnTo>
                  <a:lnTo>
                    <a:pt x="2943980" y="233679"/>
                  </a:lnTo>
                  <a:lnTo>
                    <a:pt x="2901654" y="248336"/>
                  </a:lnTo>
                  <a:lnTo>
                    <a:pt x="2859475" y="263428"/>
                  </a:lnTo>
                  <a:lnTo>
                    <a:pt x="2817445" y="278953"/>
                  </a:lnTo>
                  <a:lnTo>
                    <a:pt x="2775569" y="294911"/>
                  </a:lnTo>
                  <a:lnTo>
                    <a:pt x="2733850" y="311300"/>
                  </a:lnTo>
                  <a:lnTo>
                    <a:pt x="2692291" y="328120"/>
                  </a:lnTo>
                  <a:lnTo>
                    <a:pt x="2650898" y="345369"/>
                  </a:lnTo>
                  <a:lnTo>
                    <a:pt x="2609673" y="363047"/>
                  </a:lnTo>
                  <a:lnTo>
                    <a:pt x="2568619" y="381152"/>
                  </a:lnTo>
                  <a:lnTo>
                    <a:pt x="2527742" y="399684"/>
                  </a:lnTo>
                  <a:lnTo>
                    <a:pt x="2487043" y="418642"/>
                  </a:lnTo>
                  <a:lnTo>
                    <a:pt x="2446528" y="438024"/>
                  </a:lnTo>
                  <a:lnTo>
                    <a:pt x="2406200" y="457830"/>
                  </a:lnTo>
                  <a:lnTo>
                    <a:pt x="2366062" y="478058"/>
                  </a:lnTo>
                  <a:lnTo>
                    <a:pt x="2326118" y="498709"/>
                  </a:lnTo>
                  <a:lnTo>
                    <a:pt x="2286372" y="519779"/>
                  </a:lnTo>
                  <a:lnTo>
                    <a:pt x="2246827" y="541270"/>
                  </a:lnTo>
                  <a:lnTo>
                    <a:pt x="2207488" y="563179"/>
                  </a:lnTo>
                  <a:lnTo>
                    <a:pt x="2168358" y="585506"/>
                  </a:lnTo>
                  <a:lnTo>
                    <a:pt x="2129440" y="608250"/>
                  </a:lnTo>
                  <a:lnTo>
                    <a:pt x="2090738" y="631409"/>
                  </a:lnTo>
                  <a:lnTo>
                    <a:pt x="2052257" y="654983"/>
                  </a:lnTo>
                  <a:lnTo>
                    <a:pt x="2013999" y="678971"/>
                  </a:lnTo>
                  <a:lnTo>
                    <a:pt x="1975969" y="703371"/>
                  </a:lnTo>
                  <a:lnTo>
                    <a:pt x="1938169" y="728183"/>
                  </a:lnTo>
                  <a:lnTo>
                    <a:pt x="1900605" y="753406"/>
                  </a:lnTo>
                  <a:lnTo>
                    <a:pt x="1863279" y="779039"/>
                  </a:lnTo>
                  <a:lnTo>
                    <a:pt x="1826195" y="805080"/>
                  </a:lnTo>
                  <a:lnTo>
                    <a:pt x="1789357" y="831530"/>
                  </a:lnTo>
                  <a:lnTo>
                    <a:pt x="1752768" y="858386"/>
                  </a:lnTo>
                  <a:lnTo>
                    <a:pt x="1716433" y="885648"/>
                  </a:lnTo>
                  <a:lnTo>
                    <a:pt x="1680354" y="913314"/>
                  </a:lnTo>
                  <a:lnTo>
                    <a:pt x="1644536" y="941385"/>
                  </a:lnTo>
                  <a:lnTo>
                    <a:pt x="1608983" y="969858"/>
                  </a:lnTo>
                  <a:lnTo>
                    <a:pt x="1573697" y="998734"/>
                  </a:lnTo>
                  <a:lnTo>
                    <a:pt x="1538684" y="1028010"/>
                  </a:lnTo>
                  <a:lnTo>
                    <a:pt x="1503945" y="1057686"/>
                  </a:lnTo>
                  <a:lnTo>
                    <a:pt x="1469486" y="1087761"/>
                  </a:lnTo>
                  <a:lnTo>
                    <a:pt x="1435309" y="1118233"/>
                  </a:lnTo>
                  <a:lnTo>
                    <a:pt x="1401419" y="1149103"/>
                  </a:lnTo>
                  <a:lnTo>
                    <a:pt x="1367820" y="1180369"/>
                  </a:lnTo>
                  <a:lnTo>
                    <a:pt x="1334514" y="1212029"/>
                  </a:lnTo>
                  <a:lnTo>
                    <a:pt x="1301505" y="1244084"/>
                  </a:lnTo>
                  <a:lnTo>
                    <a:pt x="1268798" y="1276531"/>
                  </a:lnTo>
                  <a:lnTo>
                    <a:pt x="1236396" y="1309371"/>
                  </a:lnTo>
                  <a:lnTo>
                    <a:pt x="1204302" y="1342601"/>
                  </a:lnTo>
                  <a:lnTo>
                    <a:pt x="1172521" y="1376221"/>
                  </a:lnTo>
                  <a:lnTo>
                    <a:pt x="1141056" y="1410230"/>
                  </a:lnTo>
                  <a:lnTo>
                    <a:pt x="1109910" y="1444628"/>
                  </a:lnTo>
                  <a:lnTo>
                    <a:pt x="1079088" y="1479412"/>
                  </a:lnTo>
                  <a:lnTo>
                    <a:pt x="1048593" y="1514582"/>
                  </a:lnTo>
                  <a:lnTo>
                    <a:pt x="1018429" y="1550138"/>
                  </a:lnTo>
                  <a:lnTo>
                    <a:pt x="988599" y="1586077"/>
                  </a:lnTo>
                  <a:lnTo>
                    <a:pt x="959107" y="1622399"/>
                  </a:lnTo>
                  <a:lnTo>
                    <a:pt x="929958" y="1659104"/>
                  </a:lnTo>
                  <a:lnTo>
                    <a:pt x="901154" y="1696190"/>
                  </a:lnTo>
                  <a:lnTo>
                    <a:pt x="872699" y="1733655"/>
                  </a:lnTo>
                  <a:lnTo>
                    <a:pt x="844597" y="1771500"/>
                  </a:lnTo>
                  <a:lnTo>
                    <a:pt x="816852" y="1809723"/>
                  </a:lnTo>
                  <a:lnTo>
                    <a:pt x="789467" y="1848323"/>
                  </a:lnTo>
                  <a:lnTo>
                    <a:pt x="762446" y="1887299"/>
                  </a:lnTo>
                  <a:lnTo>
                    <a:pt x="735793" y="1926650"/>
                  </a:lnTo>
                  <a:lnTo>
                    <a:pt x="709512" y="1966375"/>
                  </a:lnTo>
                  <a:lnTo>
                    <a:pt x="683605" y="2006474"/>
                  </a:lnTo>
                  <a:lnTo>
                    <a:pt x="658077" y="2046944"/>
                  </a:lnTo>
                  <a:lnTo>
                    <a:pt x="632932" y="2087786"/>
                  </a:lnTo>
                  <a:lnTo>
                    <a:pt x="608173" y="2128998"/>
                  </a:lnTo>
                  <a:lnTo>
                    <a:pt x="583804" y="2170579"/>
                  </a:lnTo>
                  <a:lnTo>
                    <a:pt x="559730" y="2212705"/>
                  </a:lnTo>
                  <a:lnTo>
                    <a:pt x="536178" y="2254985"/>
                  </a:lnTo>
                  <a:lnTo>
                    <a:pt x="513147" y="2297416"/>
                  </a:lnTo>
                  <a:lnTo>
                    <a:pt x="490637" y="2339994"/>
                  </a:lnTo>
                  <a:lnTo>
                    <a:pt x="468647" y="2382714"/>
                  </a:lnTo>
                  <a:lnTo>
                    <a:pt x="447174" y="2425574"/>
                  </a:lnTo>
                  <a:lnTo>
                    <a:pt x="426220" y="2468569"/>
                  </a:lnTo>
                  <a:lnTo>
                    <a:pt x="405781" y="2511696"/>
                  </a:lnTo>
                  <a:lnTo>
                    <a:pt x="385858" y="2554950"/>
                  </a:lnTo>
                  <a:lnTo>
                    <a:pt x="366450" y="2598329"/>
                  </a:lnTo>
                  <a:lnTo>
                    <a:pt x="347554" y="2641829"/>
                  </a:lnTo>
                  <a:lnTo>
                    <a:pt x="329172" y="2685445"/>
                  </a:lnTo>
                  <a:lnTo>
                    <a:pt x="311300" y="2729174"/>
                  </a:lnTo>
                  <a:lnTo>
                    <a:pt x="293939" y="2773012"/>
                  </a:lnTo>
                  <a:lnTo>
                    <a:pt x="277087" y="2816955"/>
                  </a:lnTo>
                  <a:lnTo>
                    <a:pt x="260744" y="2861000"/>
                  </a:lnTo>
                  <a:lnTo>
                    <a:pt x="244908" y="2905143"/>
                  </a:lnTo>
                  <a:lnTo>
                    <a:pt x="229578" y="2949380"/>
                  </a:lnTo>
                  <a:lnTo>
                    <a:pt x="214754" y="2993708"/>
                  </a:lnTo>
                  <a:lnTo>
                    <a:pt x="200434" y="3038122"/>
                  </a:lnTo>
                  <a:lnTo>
                    <a:pt x="186617" y="3082619"/>
                  </a:lnTo>
                  <a:lnTo>
                    <a:pt x="173302" y="3127194"/>
                  </a:lnTo>
                  <a:lnTo>
                    <a:pt x="160489" y="3171845"/>
                  </a:lnTo>
                  <a:lnTo>
                    <a:pt x="148176" y="3216568"/>
                  </a:lnTo>
                  <a:lnTo>
                    <a:pt x="136363" y="3261358"/>
                  </a:lnTo>
                  <a:lnTo>
                    <a:pt x="125047" y="3306213"/>
                  </a:lnTo>
                  <a:lnTo>
                    <a:pt x="114229" y="3351127"/>
                  </a:lnTo>
                  <a:lnTo>
                    <a:pt x="103908" y="3396099"/>
                  </a:lnTo>
                  <a:lnTo>
                    <a:pt x="94081" y="3441122"/>
                  </a:lnTo>
                  <a:lnTo>
                    <a:pt x="84749" y="3486195"/>
                  </a:lnTo>
                  <a:lnTo>
                    <a:pt x="75910" y="3531313"/>
                  </a:lnTo>
                  <a:lnTo>
                    <a:pt x="67563" y="3576473"/>
                  </a:lnTo>
                  <a:lnTo>
                    <a:pt x="59707" y="3621670"/>
                  </a:lnTo>
                  <a:lnTo>
                    <a:pt x="52342" y="3666901"/>
                  </a:lnTo>
                  <a:lnTo>
                    <a:pt x="45465" y="3712162"/>
                  </a:lnTo>
                  <a:lnTo>
                    <a:pt x="39077" y="3757450"/>
                  </a:lnTo>
                  <a:lnTo>
                    <a:pt x="33176" y="3802760"/>
                  </a:lnTo>
                  <a:lnTo>
                    <a:pt x="27762" y="3848089"/>
                  </a:lnTo>
                  <a:lnTo>
                    <a:pt x="22832" y="3893433"/>
                  </a:lnTo>
                  <a:lnTo>
                    <a:pt x="18387" y="3938789"/>
                  </a:lnTo>
                  <a:lnTo>
                    <a:pt x="14425" y="3984152"/>
                  </a:lnTo>
                  <a:lnTo>
                    <a:pt x="10945" y="4029519"/>
                  </a:lnTo>
                  <a:lnTo>
                    <a:pt x="7946" y="4074886"/>
                  </a:lnTo>
                  <a:lnTo>
                    <a:pt x="5427" y="4120250"/>
                  </a:lnTo>
                  <a:lnTo>
                    <a:pt x="3387" y="4165606"/>
                  </a:lnTo>
                  <a:lnTo>
                    <a:pt x="1826" y="4210950"/>
                  </a:lnTo>
                  <a:lnTo>
                    <a:pt x="741" y="4256280"/>
                  </a:lnTo>
                  <a:lnTo>
                    <a:pt x="133" y="4301591"/>
                  </a:lnTo>
                  <a:lnTo>
                    <a:pt x="0" y="4346880"/>
                  </a:lnTo>
                  <a:lnTo>
                    <a:pt x="340" y="4392142"/>
                  </a:lnTo>
                  <a:lnTo>
                    <a:pt x="1154" y="4437374"/>
                  </a:lnTo>
                  <a:lnTo>
                    <a:pt x="2440" y="4482573"/>
                  </a:lnTo>
                  <a:lnTo>
                    <a:pt x="4197" y="4527733"/>
                  </a:lnTo>
                  <a:lnTo>
                    <a:pt x="6424" y="4572853"/>
                  </a:lnTo>
                  <a:lnTo>
                    <a:pt x="9120" y="4617928"/>
                  </a:lnTo>
                  <a:lnTo>
                    <a:pt x="12285" y="4662953"/>
                  </a:lnTo>
                  <a:lnTo>
                    <a:pt x="15916" y="4707927"/>
                  </a:lnTo>
                  <a:lnTo>
                    <a:pt x="20013" y="4752843"/>
                  </a:lnTo>
                  <a:lnTo>
                    <a:pt x="24575" y="4797700"/>
                  </a:lnTo>
                  <a:lnTo>
                    <a:pt x="29601" y="4842493"/>
                  </a:lnTo>
                  <a:lnTo>
                    <a:pt x="35091" y="4887218"/>
                  </a:lnTo>
                  <a:lnTo>
                    <a:pt x="41042" y="4931872"/>
                  </a:lnTo>
                  <a:lnTo>
                    <a:pt x="47454" y="4976451"/>
                  </a:lnTo>
                  <a:lnTo>
                    <a:pt x="54326" y="5020950"/>
                  </a:lnTo>
                  <a:lnTo>
                    <a:pt x="61657" y="5065367"/>
                  </a:lnTo>
                  <a:lnTo>
                    <a:pt x="69447" y="5109698"/>
                  </a:lnTo>
                  <a:lnTo>
                    <a:pt x="77693" y="5153939"/>
                  </a:lnTo>
                  <a:lnTo>
                    <a:pt x="86395" y="5198085"/>
                  </a:lnTo>
                  <a:lnTo>
                    <a:pt x="95552" y="5242134"/>
                  </a:lnTo>
                  <a:lnTo>
                    <a:pt x="105162" y="5286081"/>
                  </a:lnTo>
                  <a:lnTo>
                    <a:pt x="115226" y="5329923"/>
                  </a:lnTo>
                  <a:lnTo>
                    <a:pt x="125742" y="5373656"/>
                  </a:lnTo>
                  <a:lnTo>
                    <a:pt x="136709" y="5417277"/>
                  </a:lnTo>
                  <a:lnTo>
                    <a:pt x="148125" y="5460780"/>
                  </a:lnTo>
                  <a:lnTo>
                    <a:pt x="159990" y="5504164"/>
                  </a:lnTo>
                  <a:lnTo>
                    <a:pt x="172304" y="5547423"/>
                  </a:lnTo>
                  <a:lnTo>
                    <a:pt x="185064" y="5590555"/>
                  </a:lnTo>
                  <a:lnTo>
                    <a:pt x="198270" y="5633555"/>
                  </a:lnTo>
                  <a:lnTo>
                    <a:pt x="211921" y="5676420"/>
                  </a:lnTo>
                  <a:lnTo>
                    <a:pt x="226015" y="5719146"/>
                  </a:lnTo>
                  <a:lnTo>
                    <a:pt x="240553" y="5761728"/>
                  </a:lnTo>
                  <a:lnTo>
                    <a:pt x="255532" y="5804165"/>
                  </a:lnTo>
                  <a:lnTo>
                    <a:pt x="270953" y="5846450"/>
                  </a:lnTo>
                  <a:lnTo>
                    <a:pt x="286813" y="5888582"/>
                  </a:lnTo>
                  <a:lnTo>
                    <a:pt x="303112" y="5930556"/>
                  </a:lnTo>
                  <a:lnTo>
                    <a:pt x="319848" y="5972368"/>
                  </a:lnTo>
                  <a:lnTo>
                    <a:pt x="337022" y="6014015"/>
                  </a:lnTo>
                  <a:lnTo>
                    <a:pt x="354631" y="6055492"/>
                  </a:lnTo>
                  <a:lnTo>
                    <a:pt x="372675" y="6096797"/>
                  </a:lnTo>
                  <a:lnTo>
                    <a:pt x="391153" y="6137925"/>
                  </a:lnTo>
                  <a:lnTo>
                    <a:pt x="410063" y="6178873"/>
                  </a:lnTo>
                  <a:lnTo>
                    <a:pt x="429406" y="6219636"/>
                  </a:lnTo>
                  <a:lnTo>
                    <a:pt x="449179" y="6260211"/>
                  </a:lnTo>
                  <a:lnTo>
                    <a:pt x="469382" y="6300595"/>
                  </a:lnTo>
                  <a:lnTo>
                    <a:pt x="490013" y="6340783"/>
                  </a:lnTo>
                  <a:lnTo>
                    <a:pt x="511072" y="6380772"/>
                  </a:lnTo>
                  <a:lnTo>
                    <a:pt x="532558" y="6420557"/>
                  </a:lnTo>
                  <a:lnTo>
                    <a:pt x="554470" y="6460136"/>
                  </a:lnTo>
                  <a:lnTo>
                    <a:pt x="576807" y="6499505"/>
                  </a:lnTo>
                  <a:lnTo>
                    <a:pt x="599567" y="6538659"/>
                  </a:lnTo>
                  <a:lnTo>
                    <a:pt x="622749" y="6577595"/>
                  </a:lnTo>
                  <a:lnTo>
                    <a:pt x="646354" y="6616309"/>
                  </a:lnTo>
                  <a:lnTo>
                    <a:pt x="670379" y="6654798"/>
                  </a:lnTo>
                  <a:lnTo>
                    <a:pt x="694824" y="6693057"/>
                  </a:lnTo>
                  <a:lnTo>
                    <a:pt x="719687" y="6731083"/>
                  </a:lnTo>
                  <a:lnTo>
                    <a:pt x="744968" y="6768873"/>
                  </a:lnTo>
                  <a:lnTo>
                    <a:pt x="770666" y="6806421"/>
                  </a:lnTo>
                  <a:lnTo>
                    <a:pt x="796780" y="6843725"/>
                  </a:lnTo>
                  <a:lnTo>
                    <a:pt x="823308" y="6880782"/>
                  </a:lnTo>
                  <a:lnTo>
                    <a:pt x="850249" y="6917586"/>
                  </a:lnTo>
                  <a:lnTo>
                    <a:pt x="877603" y="6954134"/>
                  </a:lnTo>
                  <a:lnTo>
                    <a:pt x="905369" y="6990423"/>
                  </a:lnTo>
                  <a:lnTo>
                    <a:pt x="933546" y="7026449"/>
                  </a:lnTo>
                  <a:lnTo>
                    <a:pt x="961499" y="7061417"/>
                  </a:lnTo>
                </a:path>
                <a:path w="7069455" h="7061834">
                  <a:moveTo>
                    <a:pt x="7068847" y="955891"/>
                  </a:moveTo>
                  <a:lnTo>
                    <a:pt x="7033545" y="927916"/>
                  </a:lnTo>
                  <a:lnTo>
                    <a:pt x="6996203" y="898982"/>
                  </a:lnTo>
                  <a:lnTo>
                    <a:pt x="6958475" y="870401"/>
                  </a:lnTo>
                  <a:lnTo>
                    <a:pt x="6920361" y="842177"/>
                  </a:lnTo>
                  <a:lnTo>
                    <a:pt x="6881863" y="814314"/>
                  </a:lnTo>
                  <a:lnTo>
                    <a:pt x="6842981" y="786816"/>
                  </a:lnTo>
                  <a:lnTo>
                    <a:pt x="6803717" y="759687"/>
                  </a:lnTo>
                  <a:lnTo>
                    <a:pt x="6764072" y="732929"/>
                  </a:lnTo>
                  <a:lnTo>
                    <a:pt x="6724046" y="706548"/>
                  </a:lnTo>
                  <a:lnTo>
                    <a:pt x="6683641" y="680547"/>
                  </a:lnTo>
                  <a:lnTo>
                    <a:pt x="6642858" y="654929"/>
                  </a:lnTo>
                  <a:lnTo>
                    <a:pt x="6601697" y="629698"/>
                  </a:lnTo>
                  <a:lnTo>
                    <a:pt x="6560160" y="604858"/>
                  </a:lnTo>
                  <a:lnTo>
                    <a:pt x="6518248" y="580414"/>
                  </a:lnTo>
                </a:path>
              </a:pathLst>
            </a:custGeom>
            <a:ln w="3810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30"/>
            <p:cNvSpPr/>
            <p:nvPr userDrawn="1"/>
          </p:nvSpPr>
          <p:spPr>
            <a:xfrm>
              <a:off x="12041354" y="6104858"/>
              <a:ext cx="8297545" cy="6153785"/>
            </a:xfrm>
            <a:custGeom>
              <a:avLst/>
              <a:gdLst/>
              <a:ahLst/>
              <a:cxnLst/>
              <a:rect l="l" t="t" r="r" b="b"/>
              <a:pathLst>
                <a:path w="8297544" h="6153784">
                  <a:moveTo>
                    <a:pt x="6684390" y="598109"/>
                  </a:moveTo>
                  <a:lnTo>
                    <a:pt x="6642246" y="574066"/>
                  </a:lnTo>
                  <a:lnTo>
                    <a:pt x="6599952" y="550532"/>
                  </a:lnTo>
                  <a:lnTo>
                    <a:pt x="6557511" y="527505"/>
                  </a:lnTo>
                  <a:lnTo>
                    <a:pt x="6514927" y="504984"/>
                  </a:lnTo>
                  <a:lnTo>
                    <a:pt x="6472202" y="482970"/>
                  </a:lnTo>
                  <a:lnTo>
                    <a:pt x="6429341" y="461459"/>
                  </a:lnTo>
                  <a:lnTo>
                    <a:pt x="6386348" y="440453"/>
                  </a:lnTo>
                  <a:lnTo>
                    <a:pt x="6343225" y="419948"/>
                  </a:lnTo>
                  <a:lnTo>
                    <a:pt x="6299976" y="399946"/>
                  </a:lnTo>
                  <a:lnTo>
                    <a:pt x="6256605" y="380444"/>
                  </a:lnTo>
                  <a:lnTo>
                    <a:pt x="6213116" y="361442"/>
                  </a:lnTo>
                  <a:lnTo>
                    <a:pt x="6169512" y="342939"/>
                  </a:lnTo>
                  <a:lnTo>
                    <a:pt x="6125796" y="324934"/>
                  </a:lnTo>
                  <a:lnTo>
                    <a:pt x="6081973" y="307426"/>
                  </a:lnTo>
                  <a:lnTo>
                    <a:pt x="6038045" y="290414"/>
                  </a:lnTo>
                  <a:lnTo>
                    <a:pt x="5994017" y="273896"/>
                  </a:lnTo>
                  <a:lnTo>
                    <a:pt x="5949892" y="257873"/>
                  </a:lnTo>
                  <a:lnTo>
                    <a:pt x="5905673" y="242343"/>
                  </a:lnTo>
                  <a:lnTo>
                    <a:pt x="5861364" y="227304"/>
                  </a:lnTo>
                  <a:lnTo>
                    <a:pt x="5816969" y="212757"/>
                  </a:lnTo>
                  <a:lnTo>
                    <a:pt x="5772490" y="198701"/>
                  </a:lnTo>
                  <a:lnTo>
                    <a:pt x="5727933" y="185133"/>
                  </a:lnTo>
                  <a:lnTo>
                    <a:pt x="5683300" y="172054"/>
                  </a:lnTo>
                  <a:lnTo>
                    <a:pt x="5638595" y="159462"/>
                  </a:lnTo>
                  <a:lnTo>
                    <a:pt x="5593821" y="147357"/>
                  </a:lnTo>
                  <a:lnTo>
                    <a:pt x="5548982" y="135737"/>
                  </a:lnTo>
                  <a:lnTo>
                    <a:pt x="5504082" y="124601"/>
                  </a:lnTo>
                  <a:lnTo>
                    <a:pt x="5459124" y="113949"/>
                  </a:lnTo>
                  <a:lnTo>
                    <a:pt x="5414111" y="103780"/>
                  </a:lnTo>
                  <a:lnTo>
                    <a:pt x="5369048" y="94092"/>
                  </a:lnTo>
                  <a:lnTo>
                    <a:pt x="5323938" y="84885"/>
                  </a:lnTo>
                  <a:lnTo>
                    <a:pt x="5278784" y="76157"/>
                  </a:lnTo>
                  <a:lnTo>
                    <a:pt x="5233590" y="67908"/>
                  </a:lnTo>
                  <a:lnTo>
                    <a:pt x="5188360" y="60137"/>
                  </a:lnTo>
                  <a:lnTo>
                    <a:pt x="5143097" y="52843"/>
                  </a:lnTo>
                  <a:lnTo>
                    <a:pt x="5097804" y="46025"/>
                  </a:lnTo>
                  <a:lnTo>
                    <a:pt x="5052486" y="39682"/>
                  </a:lnTo>
                  <a:lnTo>
                    <a:pt x="5007146" y="33812"/>
                  </a:lnTo>
                  <a:lnTo>
                    <a:pt x="4961787" y="28416"/>
                  </a:lnTo>
                  <a:lnTo>
                    <a:pt x="4916413" y="23491"/>
                  </a:lnTo>
                  <a:lnTo>
                    <a:pt x="4871027" y="19038"/>
                  </a:lnTo>
                  <a:lnTo>
                    <a:pt x="4825634" y="15055"/>
                  </a:lnTo>
                  <a:lnTo>
                    <a:pt x="4780236" y="11541"/>
                  </a:lnTo>
                  <a:lnTo>
                    <a:pt x="4734838" y="8495"/>
                  </a:lnTo>
                  <a:lnTo>
                    <a:pt x="4689442" y="5917"/>
                  </a:lnTo>
                  <a:lnTo>
                    <a:pt x="4644053" y="3804"/>
                  </a:lnTo>
                  <a:lnTo>
                    <a:pt x="4598673" y="2158"/>
                  </a:lnTo>
                  <a:lnTo>
                    <a:pt x="4553308" y="975"/>
                  </a:lnTo>
                  <a:lnTo>
                    <a:pt x="4507959" y="256"/>
                  </a:lnTo>
                  <a:lnTo>
                    <a:pt x="4462631" y="0"/>
                  </a:lnTo>
                  <a:lnTo>
                    <a:pt x="4417327" y="204"/>
                  </a:lnTo>
                  <a:lnTo>
                    <a:pt x="4372051" y="870"/>
                  </a:lnTo>
                  <a:lnTo>
                    <a:pt x="4326806" y="1995"/>
                  </a:lnTo>
                  <a:lnTo>
                    <a:pt x="4281596" y="3579"/>
                  </a:lnTo>
                  <a:lnTo>
                    <a:pt x="4236425" y="5621"/>
                  </a:lnTo>
                  <a:lnTo>
                    <a:pt x="4191296" y="8119"/>
                  </a:lnTo>
                  <a:lnTo>
                    <a:pt x="4146212" y="11073"/>
                  </a:lnTo>
                  <a:lnTo>
                    <a:pt x="4101178" y="14482"/>
                  </a:lnTo>
                  <a:lnTo>
                    <a:pt x="4056196" y="18345"/>
                  </a:lnTo>
                  <a:lnTo>
                    <a:pt x="4011271" y="22660"/>
                  </a:lnTo>
                  <a:lnTo>
                    <a:pt x="3966406" y="27428"/>
                  </a:lnTo>
                  <a:lnTo>
                    <a:pt x="3921604" y="32647"/>
                  </a:lnTo>
                  <a:lnTo>
                    <a:pt x="3876869" y="38315"/>
                  </a:lnTo>
                  <a:lnTo>
                    <a:pt x="3832205" y="44433"/>
                  </a:lnTo>
                  <a:lnTo>
                    <a:pt x="3787615" y="50999"/>
                  </a:lnTo>
                  <a:lnTo>
                    <a:pt x="3743103" y="58012"/>
                  </a:lnTo>
                  <a:lnTo>
                    <a:pt x="3698672" y="65472"/>
                  </a:lnTo>
                  <a:lnTo>
                    <a:pt x="3654326" y="73376"/>
                  </a:lnTo>
                  <a:lnTo>
                    <a:pt x="3610068" y="81725"/>
                  </a:lnTo>
                  <a:lnTo>
                    <a:pt x="3565902" y="90517"/>
                  </a:lnTo>
                  <a:lnTo>
                    <a:pt x="3521832" y="99752"/>
                  </a:lnTo>
                  <a:lnTo>
                    <a:pt x="3477862" y="109428"/>
                  </a:lnTo>
                  <a:lnTo>
                    <a:pt x="3433993" y="119545"/>
                  </a:lnTo>
                  <a:lnTo>
                    <a:pt x="3390232" y="130101"/>
                  </a:lnTo>
                  <a:lnTo>
                    <a:pt x="3346580" y="141096"/>
                  </a:lnTo>
                  <a:lnTo>
                    <a:pt x="3303041" y="152528"/>
                  </a:lnTo>
                  <a:lnTo>
                    <a:pt x="3259620" y="164397"/>
                  </a:lnTo>
                  <a:lnTo>
                    <a:pt x="3216319" y="176702"/>
                  </a:lnTo>
                  <a:lnTo>
                    <a:pt x="3173142" y="189441"/>
                  </a:lnTo>
                  <a:lnTo>
                    <a:pt x="3130093" y="202615"/>
                  </a:lnTo>
                  <a:lnTo>
                    <a:pt x="3087175" y="216221"/>
                  </a:lnTo>
                  <a:lnTo>
                    <a:pt x="3044392" y="230259"/>
                  </a:lnTo>
                  <a:lnTo>
                    <a:pt x="3001748" y="244728"/>
                  </a:lnTo>
                  <a:lnTo>
                    <a:pt x="2959245" y="259627"/>
                  </a:lnTo>
                  <a:lnTo>
                    <a:pt x="2916888" y="274954"/>
                  </a:lnTo>
                  <a:lnTo>
                    <a:pt x="2874680" y="290710"/>
                  </a:lnTo>
                  <a:lnTo>
                    <a:pt x="2832625" y="306894"/>
                  </a:lnTo>
                  <a:lnTo>
                    <a:pt x="2790726" y="323503"/>
                  </a:lnTo>
                  <a:lnTo>
                    <a:pt x="2748987" y="340537"/>
                  </a:lnTo>
                  <a:lnTo>
                    <a:pt x="2707412" y="357996"/>
                  </a:lnTo>
                  <a:lnTo>
                    <a:pt x="2666003" y="375878"/>
                  </a:lnTo>
                  <a:lnTo>
                    <a:pt x="2624765" y="394182"/>
                  </a:lnTo>
                  <a:lnTo>
                    <a:pt x="2583701" y="412908"/>
                  </a:lnTo>
                  <a:lnTo>
                    <a:pt x="2542814" y="432054"/>
                  </a:lnTo>
                  <a:lnTo>
                    <a:pt x="2502109" y="451619"/>
                  </a:lnTo>
                  <a:lnTo>
                    <a:pt x="2461589" y="471603"/>
                  </a:lnTo>
                  <a:lnTo>
                    <a:pt x="2421257" y="492004"/>
                  </a:lnTo>
                  <a:lnTo>
                    <a:pt x="2381117" y="512822"/>
                  </a:lnTo>
                  <a:lnTo>
                    <a:pt x="2341172" y="534056"/>
                  </a:lnTo>
                  <a:lnTo>
                    <a:pt x="2301427" y="555705"/>
                  </a:lnTo>
                  <a:lnTo>
                    <a:pt x="2261884" y="577767"/>
                  </a:lnTo>
                  <a:lnTo>
                    <a:pt x="2222548" y="600241"/>
                  </a:lnTo>
                  <a:lnTo>
                    <a:pt x="2183421" y="623128"/>
                  </a:lnTo>
                  <a:lnTo>
                    <a:pt x="2144508" y="646426"/>
                  </a:lnTo>
                  <a:lnTo>
                    <a:pt x="2105811" y="670133"/>
                  </a:lnTo>
                  <a:lnTo>
                    <a:pt x="2067335" y="694249"/>
                  </a:lnTo>
                  <a:lnTo>
                    <a:pt x="2029083" y="718774"/>
                  </a:lnTo>
                  <a:lnTo>
                    <a:pt x="1991059" y="743705"/>
                  </a:lnTo>
                  <a:lnTo>
                    <a:pt x="1953266" y="769042"/>
                  </a:lnTo>
                  <a:lnTo>
                    <a:pt x="1915708" y="794785"/>
                  </a:lnTo>
                  <a:lnTo>
                    <a:pt x="1878388" y="820931"/>
                  </a:lnTo>
                  <a:lnTo>
                    <a:pt x="1841310" y="847481"/>
                  </a:lnTo>
                  <a:lnTo>
                    <a:pt x="1804477" y="874433"/>
                  </a:lnTo>
                  <a:lnTo>
                    <a:pt x="1767894" y="901787"/>
                  </a:lnTo>
                  <a:lnTo>
                    <a:pt x="1731563" y="929540"/>
                  </a:lnTo>
                  <a:lnTo>
                    <a:pt x="1695488" y="957693"/>
                  </a:lnTo>
                  <a:lnTo>
                    <a:pt x="1659673" y="986245"/>
                  </a:lnTo>
                  <a:lnTo>
                    <a:pt x="1624121" y="1015194"/>
                  </a:lnTo>
                  <a:lnTo>
                    <a:pt x="1588837" y="1044539"/>
                  </a:lnTo>
                  <a:lnTo>
                    <a:pt x="1553822" y="1074280"/>
                  </a:lnTo>
                  <a:lnTo>
                    <a:pt x="1519082" y="1104416"/>
                  </a:lnTo>
                  <a:lnTo>
                    <a:pt x="1484619" y="1134945"/>
                  </a:lnTo>
                  <a:lnTo>
                    <a:pt x="1450438" y="1165867"/>
                  </a:lnTo>
                  <a:lnTo>
                    <a:pt x="1416541" y="1197180"/>
                  </a:lnTo>
                  <a:lnTo>
                    <a:pt x="1382932" y="1228885"/>
                  </a:lnTo>
                  <a:lnTo>
                    <a:pt x="1349616" y="1260979"/>
                  </a:lnTo>
                  <a:lnTo>
                    <a:pt x="1316595" y="1293462"/>
                  </a:lnTo>
                  <a:lnTo>
                    <a:pt x="1283872" y="1326333"/>
                  </a:lnTo>
                  <a:lnTo>
                    <a:pt x="1251453" y="1359591"/>
                  </a:lnTo>
                  <a:lnTo>
                    <a:pt x="1219339" y="1393234"/>
                  </a:lnTo>
                  <a:lnTo>
                    <a:pt x="1187536" y="1427263"/>
                  </a:lnTo>
                  <a:lnTo>
                    <a:pt x="1156045" y="1461676"/>
                  </a:lnTo>
                  <a:lnTo>
                    <a:pt x="1124871" y="1496472"/>
                  </a:lnTo>
                  <a:lnTo>
                    <a:pt x="1094018" y="1531651"/>
                  </a:lnTo>
                  <a:lnTo>
                    <a:pt x="1063489" y="1567210"/>
                  </a:lnTo>
                  <a:lnTo>
                    <a:pt x="1033287" y="1603150"/>
                  </a:lnTo>
                  <a:lnTo>
                    <a:pt x="1003417" y="1639469"/>
                  </a:lnTo>
                  <a:lnTo>
                    <a:pt x="973881" y="1676166"/>
                  </a:lnTo>
                  <a:lnTo>
                    <a:pt x="944683" y="1713240"/>
                  </a:lnTo>
                  <a:lnTo>
                    <a:pt x="915828" y="1750692"/>
                  </a:lnTo>
                  <a:lnTo>
                    <a:pt x="887317" y="1788518"/>
                  </a:lnTo>
                  <a:lnTo>
                    <a:pt x="859156" y="1826719"/>
                  </a:lnTo>
                  <a:lnTo>
                    <a:pt x="831347" y="1865294"/>
                  </a:lnTo>
                  <a:lnTo>
                    <a:pt x="803894" y="1904241"/>
                  </a:lnTo>
                  <a:lnTo>
                    <a:pt x="776801" y="1943560"/>
                  </a:lnTo>
                  <a:lnTo>
                    <a:pt x="750071" y="1983249"/>
                  </a:lnTo>
                  <a:lnTo>
                    <a:pt x="723708" y="2023309"/>
                  </a:lnTo>
                  <a:lnTo>
                    <a:pt x="697715" y="2063737"/>
                  </a:lnTo>
                  <a:lnTo>
                    <a:pt x="672097" y="2104532"/>
                  </a:lnTo>
                  <a:lnTo>
                    <a:pt x="646856" y="2145695"/>
                  </a:lnTo>
                  <a:lnTo>
                    <a:pt x="621995" y="2187224"/>
                  </a:lnTo>
                  <a:lnTo>
                    <a:pt x="597520" y="2229117"/>
                  </a:lnTo>
                  <a:lnTo>
                    <a:pt x="573492" y="2271270"/>
                  </a:lnTo>
                  <a:lnTo>
                    <a:pt x="549973" y="2313573"/>
                  </a:lnTo>
                  <a:lnTo>
                    <a:pt x="526961" y="2356023"/>
                  </a:lnTo>
                  <a:lnTo>
                    <a:pt x="504456" y="2398617"/>
                  </a:lnTo>
                  <a:lnTo>
                    <a:pt x="482455" y="2441351"/>
                  </a:lnTo>
                  <a:lnTo>
                    <a:pt x="460960" y="2484221"/>
                  </a:lnTo>
                  <a:lnTo>
                    <a:pt x="439967" y="2527224"/>
                  </a:lnTo>
                  <a:lnTo>
                    <a:pt x="419477" y="2570357"/>
                  </a:lnTo>
                  <a:lnTo>
                    <a:pt x="399489" y="2613616"/>
                  </a:lnTo>
                  <a:lnTo>
                    <a:pt x="380001" y="2656996"/>
                  </a:lnTo>
                  <a:lnTo>
                    <a:pt x="361013" y="2700496"/>
                  </a:lnTo>
                  <a:lnTo>
                    <a:pt x="342524" y="2744110"/>
                  </a:lnTo>
                  <a:lnTo>
                    <a:pt x="324532" y="2787836"/>
                  </a:lnTo>
                  <a:lnTo>
                    <a:pt x="307037" y="2831670"/>
                  </a:lnTo>
                  <a:lnTo>
                    <a:pt x="290038" y="2875608"/>
                  </a:lnTo>
                  <a:lnTo>
                    <a:pt x="273534" y="2919647"/>
                  </a:lnTo>
                  <a:lnTo>
                    <a:pt x="257524" y="2963783"/>
                  </a:lnTo>
                  <a:lnTo>
                    <a:pt x="242006" y="3008013"/>
                  </a:lnTo>
                  <a:lnTo>
                    <a:pt x="226981" y="3052333"/>
                  </a:lnTo>
                  <a:lnTo>
                    <a:pt x="212447" y="3096740"/>
                  </a:lnTo>
                  <a:lnTo>
                    <a:pt x="198402" y="3141229"/>
                  </a:lnTo>
                  <a:lnTo>
                    <a:pt x="184847" y="3185798"/>
                  </a:lnTo>
                  <a:lnTo>
                    <a:pt x="171780" y="3230443"/>
                  </a:lnTo>
                  <a:lnTo>
                    <a:pt x="159200" y="3275160"/>
                  </a:lnTo>
                  <a:lnTo>
                    <a:pt x="147107" y="3319945"/>
                  </a:lnTo>
                  <a:lnTo>
                    <a:pt x="135499" y="3364796"/>
                  </a:lnTo>
                  <a:lnTo>
                    <a:pt x="124375" y="3409708"/>
                  </a:lnTo>
                  <a:lnTo>
                    <a:pt x="113734" y="3454678"/>
                  </a:lnTo>
                  <a:lnTo>
                    <a:pt x="103576" y="3499702"/>
                  </a:lnTo>
                  <a:lnTo>
                    <a:pt x="93899" y="3544778"/>
                  </a:lnTo>
                  <a:lnTo>
                    <a:pt x="84703" y="3589900"/>
                  </a:lnTo>
                  <a:lnTo>
                    <a:pt x="75986" y="3635067"/>
                  </a:lnTo>
                  <a:lnTo>
                    <a:pt x="67748" y="3680273"/>
                  </a:lnTo>
                  <a:lnTo>
                    <a:pt x="59988" y="3725516"/>
                  </a:lnTo>
                  <a:lnTo>
                    <a:pt x="52704" y="3770792"/>
                  </a:lnTo>
                  <a:lnTo>
                    <a:pt x="45896" y="3816097"/>
                  </a:lnTo>
                  <a:lnTo>
                    <a:pt x="39563" y="3861428"/>
                  </a:lnTo>
                  <a:lnTo>
                    <a:pt x="33704" y="3906781"/>
                  </a:lnTo>
                  <a:lnTo>
                    <a:pt x="28317" y="3952153"/>
                  </a:lnTo>
                  <a:lnTo>
                    <a:pt x="23402" y="3997540"/>
                  </a:lnTo>
                  <a:lnTo>
                    <a:pt x="18959" y="4042939"/>
                  </a:lnTo>
                  <a:lnTo>
                    <a:pt x="14985" y="4088346"/>
                  </a:lnTo>
                  <a:lnTo>
                    <a:pt x="11480" y="4133757"/>
                  </a:lnTo>
                  <a:lnTo>
                    <a:pt x="8443" y="4179169"/>
                  </a:lnTo>
                  <a:lnTo>
                    <a:pt x="5874" y="4224578"/>
                  </a:lnTo>
                  <a:lnTo>
                    <a:pt x="3771" y="4269981"/>
                  </a:lnTo>
                  <a:lnTo>
                    <a:pt x="2132" y="4315374"/>
                  </a:lnTo>
                  <a:lnTo>
                    <a:pt x="958" y="4360753"/>
                  </a:lnTo>
                  <a:lnTo>
                    <a:pt x="248" y="4406116"/>
                  </a:lnTo>
                  <a:lnTo>
                    <a:pt x="0" y="4451458"/>
                  </a:lnTo>
                  <a:lnTo>
                    <a:pt x="213" y="4496776"/>
                  </a:lnTo>
                  <a:lnTo>
                    <a:pt x="886" y="4542066"/>
                  </a:lnTo>
                  <a:lnTo>
                    <a:pt x="2019" y="4587324"/>
                  </a:lnTo>
                  <a:lnTo>
                    <a:pt x="3610" y="4632548"/>
                  </a:lnTo>
                  <a:lnTo>
                    <a:pt x="5659" y="4677734"/>
                  </a:lnTo>
                  <a:lnTo>
                    <a:pt x="8165" y="4722877"/>
                  </a:lnTo>
                  <a:lnTo>
                    <a:pt x="11126" y="4767975"/>
                  </a:lnTo>
                  <a:lnTo>
                    <a:pt x="14542" y="4813024"/>
                  </a:lnTo>
                  <a:lnTo>
                    <a:pt x="18412" y="4858020"/>
                  </a:lnTo>
                  <a:lnTo>
                    <a:pt x="22734" y="4902960"/>
                  </a:lnTo>
                  <a:lnTo>
                    <a:pt x="27508" y="4947840"/>
                  </a:lnTo>
                  <a:lnTo>
                    <a:pt x="32733" y="4992656"/>
                  </a:lnTo>
                  <a:lnTo>
                    <a:pt x="38408" y="5037406"/>
                  </a:lnTo>
                  <a:lnTo>
                    <a:pt x="44532" y="5082085"/>
                  </a:lnTo>
                  <a:lnTo>
                    <a:pt x="51104" y="5126690"/>
                  </a:lnTo>
                  <a:lnTo>
                    <a:pt x="58123" y="5171217"/>
                  </a:lnTo>
                  <a:lnTo>
                    <a:pt x="65588" y="5215663"/>
                  </a:lnTo>
                  <a:lnTo>
                    <a:pt x="73498" y="5260024"/>
                  </a:lnTo>
                  <a:lnTo>
                    <a:pt x="81852" y="5304297"/>
                  </a:lnTo>
                  <a:lnTo>
                    <a:pt x="90650" y="5348477"/>
                  </a:lnTo>
                  <a:lnTo>
                    <a:pt x="99890" y="5392562"/>
                  </a:lnTo>
                  <a:lnTo>
                    <a:pt x="109571" y="5436548"/>
                  </a:lnTo>
                  <a:lnTo>
                    <a:pt x="119692" y="5480432"/>
                  </a:lnTo>
                  <a:lnTo>
                    <a:pt x="130253" y="5524209"/>
                  </a:lnTo>
                  <a:lnTo>
                    <a:pt x="141252" y="5567876"/>
                  </a:lnTo>
                  <a:lnTo>
                    <a:pt x="152688" y="5611430"/>
                  </a:lnTo>
                  <a:lnTo>
                    <a:pt x="164561" y="5654867"/>
                  </a:lnTo>
                  <a:lnTo>
                    <a:pt x="176870" y="5698183"/>
                  </a:lnTo>
                  <a:lnTo>
                    <a:pt x="189613" y="5741375"/>
                  </a:lnTo>
                  <a:lnTo>
                    <a:pt x="202790" y="5784440"/>
                  </a:lnTo>
                  <a:lnTo>
                    <a:pt x="216399" y="5827373"/>
                  </a:lnTo>
                  <a:lnTo>
                    <a:pt x="230441" y="5870171"/>
                  </a:lnTo>
                  <a:lnTo>
                    <a:pt x="244913" y="5912831"/>
                  </a:lnTo>
                  <a:lnTo>
                    <a:pt x="259814" y="5955350"/>
                  </a:lnTo>
                  <a:lnTo>
                    <a:pt x="275145" y="5997722"/>
                  </a:lnTo>
                  <a:lnTo>
                    <a:pt x="290904" y="6039946"/>
                  </a:lnTo>
                  <a:lnTo>
                    <a:pt x="307089" y="6082017"/>
                  </a:lnTo>
                  <a:lnTo>
                    <a:pt x="323701" y="6123931"/>
                  </a:lnTo>
                  <a:lnTo>
                    <a:pt x="335643" y="6153200"/>
                  </a:lnTo>
                </a:path>
                <a:path w="8297544" h="6153784">
                  <a:moveTo>
                    <a:pt x="8297531" y="2197393"/>
                  </a:moveTo>
                  <a:lnTo>
                    <a:pt x="8266865" y="2145860"/>
                  </a:lnTo>
                  <a:lnTo>
                    <a:pt x="8243158" y="2107147"/>
                  </a:lnTo>
                  <a:lnTo>
                    <a:pt x="8219042" y="2068655"/>
                  </a:lnTo>
                  <a:lnTo>
                    <a:pt x="8194519" y="2030387"/>
                  </a:lnTo>
                  <a:lnTo>
                    <a:pt x="8169588" y="1992347"/>
                  </a:lnTo>
                  <a:lnTo>
                    <a:pt x="8144252" y="1954537"/>
                  </a:lnTo>
                  <a:lnTo>
                    <a:pt x="8118511" y="1916963"/>
                  </a:lnTo>
                  <a:lnTo>
                    <a:pt x="8092366" y="1879627"/>
                  </a:lnTo>
                  <a:lnTo>
                    <a:pt x="8065818" y="1842533"/>
                  </a:lnTo>
                  <a:lnTo>
                    <a:pt x="8038867" y="1805684"/>
                  </a:lnTo>
                  <a:lnTo>
                    <a:pt x="8011516" y="1769084"/>
                  </a:lnTo>
                  <a:lnTo>
                    <a:pt x="7983765" y="1732737"/>
                  </a:lnTo>
                  <a:lnTo>
                    <a:pt x="7955614" y="1696646"/>
                  </a:lnTo>
                  <a:lnTo>
                    <a:pt x="7927065" y="1660815"/>
                  </a:lnTo>
                  <a:lnTo>
                    <a:pt x="7898119" y="1625247"/>
                  </a:lnTo>
                  <a:lnTo>
                    <a:pt x="7868776" y="1589946"/>
                  </a:lnTo>
                  <a:lnTo>
                    <a:pt x="7839038" y="1554916"/>
                  </a:lnTo>
                  <a:lnTo>
                    <a:pt x="7808906" y="1520159"/>
                  </a:lnTo>
                  <a:lnTo>
                    <a:pt x="7778380" y="1485681"/>
                  </a:lnTo>
                  <a:lnTo>
                    <a:pt x="7747462" y="1451483"/>
                  </a:lnTo>
                  <a:lnTo>
                    <a:pt x="7716152" y="1417570"/>
                  </a:lnTo>
                  <a:lnTo>
                    <a:pt x="7684451" y="1383946"/>
                  </a:lnTo>
                  <a:lnTo>
                    <a:pt x="7652361" y="1350613"/>
                  </a:lnTo>
                  <a:lnTo>
                    <a:pt x="7619882" y="1317576"/>
                  </a:lnTo>
                  <a:lnTo>
                    <a:pt x="7587016" y="1284837"/>
                  </a:lnTo>
                  <a:lnTo>
                    <a:pt x="7553763" y="1252402"/>
                  </a:lnTo>
                  <a:lnTo>
                    <a:pt x="7520124" y="1220272"/>
                  </a:lnTo>
                  <a:lnTo>
                    <a:pt x="7486100" y="1188453"/>
                  </a:lnTo>
                  <a:lnTo>
                    <a:pt x="7451692" y="1156946"/>
                  </a:lnTo>
                  <a:lnTo>
                    <a:pt x="7416901" y="1125757"/>
                  </a:lnTo>
                  <a:lnTo>
                    <a:pt x="7381728" y="1094887"/>
                  </a:lnTo>
                  <a:lnTo>
                    <a:pt x="7346174" y="1064342"/>
                  </a:lnTo>
                  <a:lnTo>
                    <a:pt x="7310241" y="1034125"/>
                  </a:lnTo>
                  <a:lnTo>
                    <a:pt x="7273928" y="1004238"/>
                  </a:lnTo>
                  <a:lnTo>
                    <a:pt x="7237236" y="974687"/>
                  </a:lnTo>
                  <a:lnTo>
                    <a:pt x="7200168" y="945473"/>
                  </a:lnTo>
                  <a:lnTo>
                    <a:pt x="7162724" y="916602"/>
                  </a:lnTo>
                  <a:lnTo>
                    <a:pt x="7124904" y="888076"/>
                  </a:lnTo>
                  <a:lnTo>
                    <a:pt x="7086709" y="859899"/>
                  </a:lnTo>
                  <a:lnTo>
                    <a:pt x="7048142" y="832074"/>
                  </a:lnTo>
                  <a:lnTo>
                    <a:pt x="7009202" y="804606"/>
                  </a:lnTo>
                  <a:lnTo>
                    <a:pt x="6969890" y="777497"/>
                  </a:lnTo>
                  <a:lnTo>
                    <a:pt x="6930209" y="750752"/>
                  </a:lnTo>
                  <a:lnTo>
                    <a:pt x="6890157" y="724374"/>
                  </a:lnTo>
                  <a:lnTo>
                    <a:pt x="6849737" y="698365"/>
                  </a:lnTo>
                  <a:lnTo>
                    <a:pt x="6808949" y="672731"/>
                  </a:lnTo>
                  <a:lnTo>
                    <a:pt x="6767795" y="647475"/>
                  </a:lnTo>
                  <a:lnTo>
                    <a:pt x="6726275" y="622599"/>
                  </a:lnTo>
                  <a:lnTo>
                    <a:pt x="6684390" y="598109"/>
                  </a:lnTo>
                </a:path>
              </a:pathLst>
            </a:custGeom>
            <a:ln w="3810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31"/>
            <p:cNvSpPr/>
            <p:nvPr userDrawn="1"/>
          </p:nvSpPr>
          <p:spPr>
            <a:xfrm>
              <a:off x="13709998" y="6396318"/>
              <a:ext cx="6629400" cy="5862320"/>
            </a:xfrm>
            <a:custGeom>
              <a:avLst/>
              <a:gdLst/>
              <a:ahLst/>
              <a:cxnLst/>
              <a:rect l="l" t="t" r="r" b="b"/>
              <a:pathLst>
                <a:path w="6629400" h="5862320">
                  <a:moveTo>
                    <a:pt x="6028090" y="546454"/>
                  </a:moveTo>
                  <a:lnTo>
                    <a:pt x="5986140" y="522363"/>
                  </a:lnTo>
                  <a:lnTo>
                    <a:pt x="5944026" y="498832"/>
                  </a:lnTo>
                  <a:lnTo>
                    <a:pt x="5901752" y="475859"/>
                  </a:lnTo>
                  <a:lnTo>
                    <a:pt x="5859324" y="453444"/>
                  </a:lnTo>
                  <a:lnTo>
                    <a:pt x="5816745" y="431585"/>
                  </a:lnTo>
                  <a:lnTo>
                    <a:pt x="5774019" y="410280"/>
                  </a:lnTo>
                  <a:lnTo>
                    <a:pt x="5731151" y="389530"/>
                  </a:lnTo>
                  <a:lnTo>
                    <a:pt x="5688146" y="369333"/>
                  </a:lnTo>
                  <a:lnTo>
                    <a:pt x="5645007" y="349687"/>
                  </a:lnTo>
                  <a:lnTo>
                    <a:pt x="5601738" y="330591"/>
                  </a:lnTo>
                  <a:lnTo>
                    <a:pt x="5558345" y="312045"/>
                  </a:lnTo>
                  <a:lnTo>
                    <a:pt x="5514831" y="294047"/>
                  </a:lnTo>
                  <a:lnTo>
                    <a:pt x="5471201" y="276595"/>
                  </a:lnTo>
                  <a:lnTo>
                    <a:pt x="5427459" y="259690"/>
                  </a:lnTo>
                  <a:lnTo>
                    <a:pt x="5383609" y="243329"/>
                  </a:lnTo>
                  <a:lnTo>
                    <a:pt x="5339656" y="227512"/>
                  </a:lnTo>
                  <a:lnTo>
                    <a:pt x="5295604" y="212237"/>
                  </a:lnTo>
                  <a:lnTo>
                    <a:pt x="5251457" y="197503"/>
                  </a:lnTo>
                  <a:lnTo>
                    <a:pt x="5207219" y="183309"/>
                  </a:lnTo>
                  <a:lnTo>
                    <a:pt x="5162896" y="169655"/>
                  </a:lnTo>
                  <a:lnTo>
                    <a:pt x="5118490" y="156537"/>
                  </a:lnTo>
                  <a:lnTo>
                    <a:pt x="5074007" y="143957"/>
                  </a:lnTo>
                  <a:lnTo>
                    <a:pt x="5029450" y="131912"/>
                  </a:lnTo>
                  <a:lnTo>
                    <a:pt x="4984825" y="120401"/>
                  </a:lnTo>
                  <a:lnTo>
                    <a:pt x="4940135" y="109423"/>
                  </a:lnTo>
                  <a:lnTo>
                    <a:pt x="4895384" y="98977"/>
                  </a:lnTo>
                  <a:lnTo>
                    <a:pt x="4850578" y="89062"/>
                  </a:lnTo>
                  <a:lnTo>
                    <a:pt x="4805720" y="79677"/>
                  </a:lnTo>
                  <a:lnTo>
                    <a:pt x="4760814" y="70820"/>
                  </a:lnTo>
                  <a:lnTo>
                    <a:pt x="4715865" y="62491"/>
                  </a:lnTo>
                  <a:lnTo>
                    <a:pt x="4670877" y="54688"/>
                  </a:lnTo>
                  <a:lnTo>
                    <a:pt x="4625855" y="47410"/>
                  </a:lnTo>
                  <a:lnTo>
                    <a:pt x="4580802" y="40655"/>
                  </a:lnTo>
                  <a:lnTo>
                    <a:pt x="4535724" y="34424"/>
                  </a:lnTo>
                  <a:lnTo>
                    <a:pt x="4490624" y="28714"/>
                  </a:lnTo>
                  <a:lnTo>
                    <a:pt x="4445506" y="23524"/>
                  </a:lnTo>
                  <a:lnTo>
                    <a:pt x="4400376" y="18854"/>
                  </a:lnTo>
                  <a:lnTo>
                    <a:pt x="4355237" y="14702"/>
                  </a:lnTo>
                  <a:lnTo>
                    <a:pt x="4310093" y="11067"/>
                  </a:lnTo>
                  <a:lnTo>
                    <a:pt x="4264949" y="7948"/>
                  </a:lnTo>
                  <a:lnTo>
                    <a:pt x="4219809" y="5343"/>
                  </a:lnTo>
                  <a:lnTo>
                    <a:pt x="4174678" y="3252"/>
                  </a:lnTo>
                  <a:lnTo>
                    <a:pt x="4129560" y="1673"/>
                  </a:lnTo>
                  <a:lnTo>
                    <a:pt x="4084459" y="606"/>
                  </a:lnTo>
                  <a:lnTo>
                    <a:pt x="4039379" y="48"/>
                  </a:lnTo>
                  <a:lnTo>
                    <a:pt x="3994324" y="0"/>
                  </a:lnTo>
                  <a:lnTo>
                    <a:pt x="3949300" y="459"/>
                  </a:lnTo>
                  <a:lnTo>
                    <a:pt x="3904310" y="1424"/>
                  </a:lnTo>
                  <a:lnTo>
                    <a:pt x="3859359" y="2896"/>
                  </a:lnTo>
                  <a:lnTo>
                    <a:pt x="3814450" y="4871"/>
                  </a:lnTo>
                  <a:lnTo>
                    <a:pt x="3769589" y="7350"/>
                  </a:lnTo>
                  <a:lnTo>
                    <a:pt x="3724779" y="10331"/>
                  </a:lnTo>
                  <a:lnTo>
                    <a:pt x="3680026" y="13812"/>
                  </a:lnTo>
                  <a:lnTo>
                    <a:pt x="3635332" y="17793"/>
                  </a:lnTo>
                  <a:lnTo>
                    <a:pt x="3590702" y="22273"/>
                  </a:lnTo>
                  <a:lnTo>
                    <a:pt x="3546142" y="27250"/>
                  </a:lnTo>
                  <a:lnTo>
                    <a:pt x="3501654" y="32723"/>
                  </a:lnTo>
                  <a:lnTo>
                    <a:pt x="3457243" y="38692"/>
                  </a:lnTo>
                  <a:lnTo>
                    <a:pt x="3412915" y="45154"/>
                  </a:lnTo>
                  <a:lnTo>
                    <a:pt x="3368672" y="52109"/>
                  </a:lnTo>
                  <a:lnTo>
                    <a:pt x="3324519" y="59556"/>
                  </a:lnTo>
                  <a:lnTo>
                    <a:pt x="3280461" y="67493"/>
                  </a:lnTo>
                  <a:lnTo>
                    <a:pt x="3236502" y="75920"/>
                  </a:lnTo>
                  <a:lnTo>
                    <a:pt x="3192646" y="84834"/>
                  </a:lnTo>
                  <a:lnTo>
                    <a:pt x="3148897" y="94236"/>
                  </a:lnTo>
                  <a:lnTo>
                    <a:pt x="3105260" y="104123"/>
                  </a:lnTo>
                  <a:lnTo>
                    <a:pt x="3061739" y="114496"/>
                  </a:lnTo>
                  <a:lnTo>
                    <a:pt x="3018339" y="125351"/>
                  </a:lnTo>
                  <a:lnTo>
                    <a:pt x="2975063" y="136689"/>
                  </a:lnTo>
                  <a:lnTo>
                    <a:pt x="2931916" y="148509"/>
                  </a:lnTo>
                  <a:lnTo>
                    <a:pt x="2888902" y="160808"/>
                  </a:lnTo>
                  <a:lnTo>
                    <a:pt x="2846026" y="173586"/>
                  </a:lnTo>
                  <a:lnTo>
                    <a:pt x="2803292" y="186843"/>
                  </a:lnTo>
                  <a:lnTo>
                    <a:pt x="2760704" y="200575"/>
                  </a:lnTo>
                  <a:lnTo>
                    <a:pt x="2718266" y="214784"/>
                  </a:lnTo>
                  <a:lnTo>
                    <a:pt x="2675983" y="229466"/>
                  </a:lnTo>
                  <a:lnTo>
                    <a:pt x="2633859" y="244622"/>
                  </a:lnTo>
                  <a:lnTo>
                    <a:pt x="2591899" y="260250"/>
                  </a:lnTo>
                  <a:lnTo>
                    <a:pt x="2550106" y="276348"/>
                  </a:lnTo>
                  <a:lnTo>
                    <a:pt x="2508485" y="292917"/>
                  </a:lnTo>
                  <a:lnTo>
                    <a:pt x="2467041" y="309953"/>
                  </a:lnTo>
                  <a:lnTo>
                    <a:pt x="2425777" y="327458"/>
                  </a:lnTo>
                  <a:lnTo>
                    <a:pt x="2384698" y="345428"/>
                  </a:lnTo>
                  <a:lnTo>
                    <a:pt x="2343808" y="363864"/>
                  </a:lnTo>
                  <a:lnTo>
                    <a:pt x="2303112" y="382763"/>
                  </a:lnTo>
                  <a:lnTo>
                    <a:pt x="2262613" y="402126"/>
                  </a:lnTo>
                  <a:lnTo>
                    <a:pt x="2222317" y="421950"/>
                  </a:lnTo>
                  <a:lnTo>
                    <a:pt x="2182227" y="442234"/>
                  </a:lnTo>
                  <a:lnTo>
                    <a:pt x="2142347" y="462978"/>
                  </a:lnTo>
                  <a:lnTo>
                    <a:pt x="2102683" y="484180"/>
                  </a:lnTo>
                  <a:lnTo>
                    <a:pt x="2063238" y="505839"/>
                  </a:lnTo>
                  <a:lnTo>
                    <a:pt x="2024016" y="527954"/>
                  </a:lnTo>
                  <a:lnTo>
                    <a:pt x="1985023" y="550523"/>
                  </a:lnTo>
                  <a:lnTo>
                    <a:pt x="1946261" y="573547"/>
                  </a:lnTo>
                  <a:lnTo>
                    <a:pt x="1907737" y="597022"/>
                  </a:lnTo>
                  <a:lnTo>
                    <a:pt x="1869453" y="620949"/>
                  </a:lnTo>
                  <a:lnTo>
                    <a:pt x="1831414" y="645326"/>
                  </a:lnTo>
                  <a:lnTo>
                    <a:pt x="1793624" y="670152"/>
                  </a:lnTo>
                  <a:lnTo>
                    <a:pt x="1756089" y="695426"/>
                  </a:lnTo>
                  <a:lnTo>
                    <a:pt x="1718811" y="721146"/>
                  </a:lnTo>
                  <a:lnTo>
                    <a:pt x="1681795" y="747312"/>
                  </a:lnTo>
                  <a:lnTo>
                    <a:pt x="1645047" y="773922"/>
                  </a:lnTo>
                  <a:lnTo>
                    <a:pt x="1608569" y="800975"/>
                  </a:lnTo>
                  <a:lnTo>
                    <a:pt x="1572366" y="828471"/>
                  </a:lnTo>
                  <a:lnTo>
                    <a:pt x="1536443" y="856407"/>
                  </a:lnTo>
                  <a:lnTo>
                    <a:pt x="1500804" y="884783"/>
                  </a:lnTo>
                  <a:lnTo>
                    <a:pt x="1465453" y="913598"/>
                  </a:lnTo>
                  <a:lnTo>
                    <a:pt x="1430395" y="942850"/>
                  </a:lnTo>
                  <a:lnTo>
                    <a:pt x="1395633" y="972538"/>
                  </a:lnTo>
                  <a:lnTo>
                    <a:pt x="1361172" y="1002662"/>
                  </a:lnTo>
                  <a:lnTo>
                    <a:pt x="1327017" y="1033219"/>
                  </a:lnTo>
                  <a:lnTo>
                    <a:pt x="1293171" y="1064209"/>
                  </a:lnTo>
                  <a:lnTo>
                    <a:pt x="1259639" y="1095631"/>
                  </a:lnTo>
                  <a:lnTo>
                    <a:pt x="1226426" y="1127484"/>
                  </a:lnTo>
                  <a:lnTo>
                    <a:pt x="1193535" y="1159765"/>
                  </a:lnTo>
                  <a:lnTo>
                    <a:pt x="1160971" y="1192475"/>
                  </a:lnTo>
                  <a:lnTo>
                    <a:pt x="1128738" y="1225612"/>
                  </a:lnTo>
                  <a:lnTo>
                    <a:pt x="1096841" y="1259175"/>
                  </a:lnTo>
                  <a:lnTo>
                    <a:pt x="1065283" y="1293163"/>
                  </a:lnTo>
                  <a:lnTo>
                    <a:pt x="1034069" y="1327574"/>
                  </a:lnTo>
                  <a:lnTo>
                    <a:pt x="1003204" y="1362408"/>
                  </a:lnTo>
                  <a:lnTo>
                    <a:pt x="972692" y="1397663"/>
                  </a:lnTo>
                  <a:lnTo>
                    <a:pt x="942536" y="1433338"/>
                  </a:lnTo>
                  <a:lnTo>
                    <a:pt x="912742" y="1469432"/>
                  </a:lnTo>
                  <a:lnTo>
                    <a:pt x="883314" y="1505944"/>
                  </a:lnTo>
                  <a:lnTo>
                    <a:pt x="854255" y="1542872"/>
                  </a:lnTo>
                  <a:lnTo>
                    <a:pt x="825570" y="1580217"/>
                  </a:lnTo>
                  <a:lnTo>
                    <a:pt x="797265" y="1617975"/>
                  </a:lnTo>
                  <a:lnTo>
                    <a:pt x="769341" y="1656147"/>
                  </a:lnTo>
                  <a:lnTo>
                    <a:pt x="741805" y="1694730"/>
                  </a:lnTo>
                  <a:lnTo>
                    <a:pt x="714661" y="1733725"/>
                  </a:lnTo>
                  <a:lnTo>
                    <a:pt x="687912" y="1773130"/>
                  </a:lnTo>
                  <a:lnTo>
                    <a:pt x="661563" y="1812943"/>
                  </a:lnTo>
                  <a:lnTo>
                    <a:pt x="635618" y="1853163"/>
                  </a:lnTo>
                  <a:lnTo>
                    <a:pt x="610082" y="1893790"/>
                  </a:lnTo>
                  <a:lnTo>
                    <a:pt x="584959" y="1934822"/>
                  </a:lnTo>
                  <a:lnTo>
                    <a:pt x="560253" y="1976258"/>
                  </a:lnTo>
                  <a:lnTo>
                    <a:pt x="535969" y="2018096"/>
                  </a:lnTo>
                  <a:lnTo>
                    <a:pt x="512176" y="2060222"/>
                  </a:lnTo>
                  <a:lnTo>
                    <a:pt x="488939" y="2102513"/>
                  </a:lnTo>
                  <a:lnTo>
                    <a:pt x="466258" y="2144968"/>
                  </a:lnTo>
                  <a:lnTo>
                    <a:pt x="444131" y="2187580"/>
                  </a:lnTo>
                  <a:lnTo>
                    <a:pt x="422558" y="2230345"/>
                  </a:lnTo>
                  <a:lnTo>
                    <a:pt x="401537" y="2273260"/>
                  </a:lnTo>
                  <a:lnTo>
                    <a:pt x="381066" y="2316320"/>
                  </a:lnTo>
                  <a:lnTo>
                    <a:pt x="361146" y="2359521"/>
                  </a:lnTo>
                  <a:lnTo>
                    <a:pt x="341774" y="2402858"/>
                  </a:lnTo>
                  <a:lnTo>
                    <a:pt x="322950" y="2446327"/>
                  </a:lnTo>
                  <a:lnTo>
                    <a:pt x="304672" y="2489923"/>
                  </a:lnTo>
                  <a:lnTo>
                    <a:pt x="286939" y="2533643"/>
                  </a:lnTo>
                  <a:lnTo>
                    <a:pt x="269750" y="2577482"/>
                  </a:lnTo>
                  <a:lnTo>
                    <a:pt x="253105" y="2621435"/>
                  </a:lnTo>
                  <a:lnTo>
                    <a:pt x="237000" y="2665499"/>
                  </a:lnTo>
                  <a:lnTo>
                    <a:pt x="221437" y="2709669"/>
                  </a:lnTo>
                  <a:lnTo>
                    <a:pt x="206412" y="2753940"/>
                  </a:lnTo>
                  <a:lnTo>
                    <a:pt x="191926" y="2798309"/>
                  </a:lnTo>
                  <a:lnTo>
                    <a:pt x="177977" y="2842770"/>
                  </a:lnTo>
                  <a:lnTo>
                    <a:pt x="164564" y="2887320"/>
                  </a:lnTo>
                  <a:lnTo>
                    <a:pt x="151686" y="2931955"/>
                  </a:lnTo>
                  <a:lnTo>
                    <a:pt x="139341" y="2976669"/>
                  </a:lnTo>
                  <a:lnTo>
                    <a:pt x="127528" y="3021459"/>
                  </a:lnTo>
                  <a:lnTo>
                    <a:pt x="116247" y="3066320"/>
                  </a:lnTo>
                  <a:lnTo>
                    <a:pt x="105496" y="3111249"/>
                  </a:lnTo>
                  <a:lnTo>
                    <a:pt x="95273" y="3156240"/>
                  </a:lnTo>
                  <a:lnTo>
                    <a:pt x="85579" y="3201289"/>
                  </a:lnTo>
                  <a:lnTo>
                    <a:pt x="76411" y="3246392"/>
                  </a:lnTo>
                  <a:lnTo>
                    <a:pt x="67768" y="3291545"/>
                  </a:lnTo>
                  <a:lnTo>
                    <a:pt x="59650" y="3336743"/>
                  </a:lnTo>
                  <a:lnTo>
                    <a:pt x="52055" y="3381982"/>
                  </a:lnTo>
                  <a:lnTo>
                    <a:pt x="44982" y="3427258"/>
                  </a:lnTo>
                  <a:lnTo>
                    <a:pt x="38429" y="3472566"/>
                  </a:lnTo>
                  <a:lnTo>
                    <a:pt x="32397" y="3517902"/>
                  </a:lnTo>
                  <a:lnTo>
                    <a:pt x="26882" y="3563261"/>
                  </a:lnTo>
                  <a:lnTo>
                    <a:pt x="21885" y="3608640"/>
                  </a:lnTo>
                  <a:lnTo>
                    <a:pt x="17405" y="3654034"/>
                  </a:lnTo>
                  <a:lnTo>
                    <a:pt x="13439" y="3699438"/>
                  </a:lnTo>
                  <a:lnTo>
                    <a:pt x="9987" y="3744849"/>
                  </a:lnTo>
                  <a:lnTo>
                    <a:pt x="7047" y="3790262"/>
                  </a:lnTo>
                  <a:lnTo>
                    <a:pt x="4619" y="3835672"/>
                  </a:lnTo>
                  <a:lnTo>
                    <a:pt x="2702" y="3881076"/>
                  </a:lnTo>
                  <a:lnTo>
                    <a:pt x="1293" y="3926468"/>
                  </a:lnTo>
                  <a:lnTo>
                    <a:pt x="393" y="3971846"/>
                  </a:lnTo>
                  <a:lnTo>
                    <a:pt x="0" y="4017203"/>
                  </a:lnTo>
                  <a:lnTo>
                    <a:pt x="112" y="4062537"/>
                  </a:lnTo>
                  <a:lnTo>
                    <a:pt x="728" y="4107842"/>
                  </a:lnTo>
                  <a:lnTo>
                    <a:pt x="1848" y="4153114"/>
                  </a:lnTo>
                  <a:lnTo>
                    <a:pt x="3471" y="4198349"/>
                  </a:lnTo>
                  <a:lnTo>
                    <a:pt x="5594" y="4243543"/>
                  </a:lnTo>
                  <a:lnTo>
                    <a:pt x="8217" y="4288692"/>
                  </a:lnTo>
                  <a:lnTo>
                    <a:pt x="11339" y="4333790"/>
                  </a:lnTo>
                  <a:lnTo>
                    <a:pt x="14959" y="4378834"/>
                  </a:lnTo>
                  <a:lnTo>
                    <a:pt x="19075" y="4423819"/>
                  </a:lnTo>
                  <a:lnTo>
                    <a:pt x="23686" y="4468741"/>
                  </a:lnTo>
                  <a:lnTo>
                    <a:pt x="28791" y="4513596"/>
                  </a:lnTo>
                  <a:lnTo>
                    <a:pt x="34389" y="4558379"/>
                  </a:lnTo>
                  <a:lnTo>
                    <a:pt x="40479" y="4603086"/>
                  </a:lnTo>
                  <a:lnTo>
                    <a:pt x="47060" y="4647712"/>
                  </a:lnTo>
                  <a:lnTo>
                    <a:pt x="54130" y="4692254"/>
                  </a:lnTo>
                  <a:lnTo>
                    <a:pt x="61688" y="4736707"/>
                  </a:lnTo>
                  <a:lnTo>
                    <a:pt x="69733" y="4781066"/>
                  </a:lnTo>
                  <a:lnTo>
                    <a:pt x="78264" y="4825328"/>
                  </a:lnTo>
                  <a:lnTo>
                    <a:pt x="87281" y="4869488"/>
                  </a:lnTo>
                  <a:lnTo>
                    <a:pt x="96780" y="4913541"/>
                  </a:lnTo>
                  <a:lnTo>
                    <a:pt x="106762" y="4957484"/>
                  </a:lnTo>
                  <a:lnTo>
                    <a:pt x="117226" y="5001311"/>
                  </a:lnTo>
                  <a:lnTo>
                    <a:pt x="128170" y="5045020"/>
                  </a:lnTo>
                  <a:lnTo>
                    <a:pt x="139592" y="5088604"/>
                  </a:lnTo>
                  <a:lnTo>
                    <a:pt x="151493" y="5132061"/>
                  </a:lnTo>
                  <a:lnTo>
                    <a:pt x="163870" y="5175385"/>
                  </a:lnTo>
                  <a:lnTo>
                    <a:pt x="176722" y="5218572"/>
                  </a:lnTo>
                  <a:lnTo>
                    <a:pt x="190049" y="5261618"/>
                  </a:lnTo>
                  <a:lnTo>
                    <a:pt x="203849" y="5304519"/>
                  </a:lnTo>
                  <a:lnTo>
                    <a:pt x="218122" y="5347271"/>
                  </a:lnTo>
                  <a:lnTo>
                    <a:pt x="232865" y="5389868"/>
                  </a:lnTo>
                  <a:lnTo>
                    <a:pt x="248077" y="5432307"/>
                  </a:lnTo>
                  <a:lnTo>
                    <a:pt x="263758" y="5474583"/>
                  </a:lnTo>
                  <a:lnTo>
                    <a:pt x="279907" y="5516692"/>
                  </a:lnTo>
                  <a:lnTo>
                    <a:pt x="296522" y="5558630"/>
                  </a:lnTo>
                  <a:lnTo>
                    <a:pt x="313602" y="5600392"/>
                  </a:lnTo>
                  <a:lnTo>
                    <a:pt x="331146" y="5641974"/>
                  </a:lnTo>
                  <a:lnTo>
                    <a:pt x="349152" y="5683371"/>
                  </a:lnTo>
                  <a:lnTo>
                    <a:pt x="367620" y="5724580"/>
                  </a:lnTo>
                  <a:lnTo>
                    <a:pt x="386549" y="5765596"/>
                  </a:lnTo>
                  <a:lnTo>
                    <a:pt x="405936" y="5806414"/>
                  </a:lnTo>
                  <a:lnTo>
                    <a:pt x="425782" y="5847031"/>
                  </a:lnTo>
                  <a:lnTo>
                    <a:pt x="433172" y="5861740"/>
                  </a:lnTo>
                </a:path>
                <a:path w="6629400" h="5862320">
                  <a:moveTo>
                    <a:pt x="6628885" y="973206"/>
                  </a:moveTo>
                  <a:lnTo>
                    <a:pt x="6574728" y="927523"/>
                  </a:lnTo>
                  <a:lnTo>
                    <a:pt x="6538336" y="897782"/>
                  </a:lnTo>
                  <a:lnTo>
                    <a:pt x="6501530" y="868411"/>
                  </a:lnTo>
                  <a:lnTo>
                    <a:pt x="6464313" y="839415"/>
                  </a:lnTo>
                  <a:lnTo>
                    <a:pt x="6426686" y="810799"/>
                  </a:lnTo>
                  <a:lnTo>
                    <a:pt x="6388649" y="782566"/>
                  </a:lnTo>
                  <a:lnTo>
                    <a:pt x="6350204" y="754722"/>
                  </a:lnTo>
                  <a:lnTo>
                    <a:pt x="6311352" y="727269"/>
                  </a:lnTo>
                  <a:lnTo>
                    <a:pt x="6272094" y="700214"/>
                  </a:lnTo>
                  <a:lnTo>
                    <a:pt x="6232432" y="673559"/>
                  </a:lnTo>
                  <a:lnTo>
                    <a:pt x="6192366" y="647310"/>
                  </a:lnTo>
                  <a:lnTo>
                    <a:pt x="6151898" y="621471"/>
                  </a:lnTo>
                  <a:lnTo>
                    <a:pt x="6111028" y="596045"/>
                  </a:lnTo>
                  <a:lnTo>
                    <a:pt x="6069759" y="571038"/>
                  </a:lnTo>
                  <a:lnTo>
                    <a:pt x="6028090" y="546454"/>
                  </a:lnTo>
                </a:path>
              </a:pathLst>
            </a:custGeom>
            <a:ln w="3810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3"/>
          <a:stretch/>
        </p:blipFill>
        <p:spPr>
          <a:xfrm>
            <a:off x="6247109" y="355908"/>
            <a:ext cx="2448000" cy="43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0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00" y="368300"/>
            <a:ext cx="2520000" cy="432273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fld id="{5D56F24E-DDB6-4B57-AEF5-DA4E3483BCB2}" type="datetime4">
              <a:rPr lang="de-DE" smtClean="0"/>
              <a:pPr/>
              <a:t>2. April 2026</a:t>
            </a:fld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4727449" y="3114675"/>
            <a:ext cx="4521636" cy="3848068"/>
            <a:chOff x="12041354" y="5196642"/>
            <a:chExt cx="8298137" cy="7062001"/>
          </a:xfrm>
        </p:grpSpPr>
        <p:sp>
          <p:nvSpPr>
            <p:cNvPr id="11" name="object 29"/>
            <p:cNvSpPr/>
            <p:nvPr userDrawn="1"/>
          </p:nvSpPr>
          <p:spPr>
            <a:xfrm>
              <a:off x="13270036" y="5196642"/>
              <a:ext cx="7069455" cy="7061834"/>
            </a:xfrm>
            <a:custGeom>
              <a:avLst/>
              <a:gdLst/>
              <a:ahLst/>
              <a:cxnLst/>
              <a:rect l="l" t="t" r="r" b="b"/>
              <a:pathLst>
                <a:path w="7069455" h="7061834">
                  <a:moveTo>
                    <a:pt x="6518248" y="580414"/>
                  </a:moveTo>
                  <a:lnTo>
                    <a:pt x="6476353" y="556588"/>
                  </a:lnTo>
                  <a:lnTo>
                    <a:pt x="6434305" y="533278"/>
                  </a:lnTo>
                  <a:lnTo>
                    <a:pt x="6392108" y="510481"/>
                  </a:lnTo>
                  <a:lnTo>
                    <a:pt x="6349765" y="488196"/>
                  </a:lnTo>
                  <a:lnTo>
                    <a:pt x="6307280" y="466424"/>
                  </a:lnTo>
                  <a:lnTo>
                    <a:pt x="6264657" y="445162"/>
                  </a:lnTo>
                  <a:lnTo>
                    <a:pt x="6221899" y="424410"/>
                  </a:lnTo>
                  <a:lnTo>
                    <a:pt x="6179010" y="404166"/>
                  </a:lnTo>
                  <a:lnTo>
                    <a:pt x="6135994" y="384431"/>
                  </a:lnTo>
                  <a:lnTo>
                    <a:pt x="6092855" y="365202"/>
                  </a:lnTo>
                  <a:lnTo>
                    <a:pt x="6049596" y="346479"/>
                  </a:lnTo>
                  <a:lnTo>
                    <a:pt x="6006220" y="328260"/>
                  </a:lnTo>
                  <a:lnTo>
                    <a:pt x="5962732" y="310546"/>
                  </a:lnTo>
                  <a:lnTo>
                    <a:pt x="5919136" y="293334"/>
                  </a:lnTo>
                  <a:lnTo>
                    <a:pt x="5875434" y="276624"/>
                  </a:lnTo>
                  <a:lnTo>
                    <a:pt x="5831631" y="260415"/>
                  </a:lnTo>
                  <a:lnTo>
                    <a:pt x="5787731" y="244706"/>
                  </a:lnTo>
                  <a:lnTo>
                    <a:pt x="5743736" y="229495"/>
                  </a:lnTo>
                  <a:lnTo>
                    <a:pt x="5699651" y="214783"/>
                  </a:lnTo>
                  <a:lnTo>
                    <a:pt x="5655480" y="200567"/>
                  </a:lnTo>
                  <a:lnTo>
                    <a:pt x="5611225" y="186847"/>
                  </a:lnTo>
                  <a:lnTo>
                    <a:pt x="5566892" y="173622"/>
                  </a:lnTo>
                  <a:lnTo>
                    <a:pt x="5522483" y="160891"/>
                  </a:lnTo>
                  <a:lnTo>
                    <a:pt x="5478002" y="148653"/>
                  </a:lnTo>
                  <a:lnTo>
                    <a:pt x="5433453" y="136907"/>
                  </a:lnTo>
                  <a:lnTo>
                    <a:pt x="5388840" y="125652"/>
                  </a:lnTo>
                  <a:lnTo>
                    <a:pt x="5344166" y="114886"/>
                  </a:lnTo>
                  <a:lnTo>
                    <a:pt x="5299435" y="104610"/>
                  </a:lnTo>
                  <a:lnTo>
                    <a:pt x="5254650" y="94821"/>
                  </a:lnTo>
                  <a:lnTo>
                    <a:pt x="5209816" y="85520"/>
                  </a:lnTo>
                  <a:lnTo>
                    <a:pt x="5164936" y="76704"/>
                  </a:lnTo>
                  <a:lnTo>
                    <a:pt x="5120014" y="68374"/>
                  </a:lnTo>
                  <a:lnTo>
                    <a:pt x="5075053" y="60527"/>
                  </a:lnTo>
                  <a:lnTo>
                    <a:pt x="5030057" y="53164"/>
                  </a:lnTo>
                  <a:lnTo>
                    <a:pt x="4985030" y="46282"/>
                  </a:lnTo>
                  <a:lnTo>
                    <a:pt x="4939976" y="39882"/>
                  </a:lnTo>
                  <a:lnTo>
                    <a:pt x="4894898" y="33962"/>
                  </a:lnTo>
                  <a:lnTo>
                    <a:pt x="4849800" y="28520"/>
                  </a:lnTo>
                  <a:lnTo>
                    <a:pt x="4804685" y="23557"/>
                  </a:lnTo>
                  <a:lnTo>
                    <a:pt x="4759558" y="19071"/>
                  </a:lnTo>
                  <a:lnTo>
                    <a:pt x="4714421" y="15061"/>
                  </a:lnTo>
                  <a:lnTo>
                    <a:pt x="4669280" y="11525"/>
                  </a:lnTo>
                  <a:lnTo>
                    <a:pt x="4624136" y="8465"/>
                  </a:lnTo>
                  <a:lnTo>
                    <a:pt x="4578995" y="5877"/>
                  </a:lnTo>
                  <a:lnTo>
                    <a:pt x="4533860" y="3761"/>
                  </a:lnTo>
                  <a:lnTo>
                    <a:pt x="4488734" y="2116"/>
                  </a:lnTo>
                  <a:lnTo>
                    <a:pt x="4443621" y="942"/>
                  </a:lnTo>
                  <a:lnTo>
                    <a:pt x="4398525" y="237"/>
                  </a:lnTo>
                  <a:lnTo>
                    <a:pt x="4353449" y="0"/>
                  </a:lnTo>
                  <a:lnTo>
                    <a:pt x="4308398" y="230"/>
                  </a:lnTo>
                  <a:lnTo>
                    <a:pt x="4263375" y="926"/>
                  </a:lnTo>
                  <a:lnTo>
                    <a:pt x="4218383" y="2087"/>
                  </a:lnTo>
                  <a:lnTo>
                    <a:pt x="4173427" y="3713"/>
                  </a:lnTo>
                  <a:lnTo>
                    <a:pt x="4128509" y="5802"/>
                  </a:lnTo>
                  <a:lnTo>
                    <a:pt x="4083635" y="8353"/>
                  </a:lnTo>
                  <a:lnTo>
                    <a:pt x="4038806" y="11365"/>
                  </a:lnTo>
                  <a:lnTo>
                    <a:pt x="3994028" y="14838"/>
                  </a:lnTo>
                  <a:lnTo>
                    <a:pt x="3949304" y="18769"/>
                  </a:lnTo>
                  <a:lnTo>
                    <a:pt x="3904637" y="23160"/>
                  </a:lnTo>
                  <a:lnTo>
                    <a:pt x="3860031" y="28007"/>
                  </a:lnTo>
                  <a:lnTo>
                    <a:pt x="3815490" y="33310"/>
                  </a:lnTo>
                  <a:lnTo>
                    <a:pt x="3771017" y="39069"/>
                  </a:lnTo>
                  <a:lnTo>
                    <a:pt x="3726617" y="45283"/>
                  </a:lnTo>
                  <a:lnTo>
                    <a:pt x="3682293" y="51949"/>
                  </a:lnTo>
                  <a:lnTo>
                    <a:pt x="3638049" y="59068"/>
                  </a:lnTo>
                  <a:lnTo>
                    <a:pt x="3593887" y="66638"/>
                  </a:lnTo>
                  <a:lnTo>
                    <a:pt x="3549813" y="74659"/>
                  </a:lnTo>
                  <a:lnTo>
                    <a:pt x="3505830" y="83129"/>
                  </a:lnTo>
                  <a:lnTo>
                    <a:pt x="3461941" y="92047"/>
                  </a:lnTo>
                  <a:lnTo>
                    <a:pt x="3418150" y="101413"/>
                  </a:lnTo>
                  <a:lnTo>
                    <a:pt x="3374460" y="111225"/>
                  </a:lnTo>
                  <a:lnTo>
                    <a:pt x="3330877" y="121482"/>
                  </a:lnTo>
                  <a:lnTo>
                    <a:pt x="3287402" y="132184"/>
                  </a:lnTo>
                  <a:lnTo>
                    <a:pt x="3244040" y="143330"/>
                  </a:lnTo>
                  <a:lnTo>
                    <a:pt x="3200795" y="154917"/>
                  </a:lnTo>
                  <a:lnTo>
                    <a:pt x="3157671" y="166947"/>
                  </a:lnTo>
                  <a:lnTo>
                    <a:pt x="3114670" y="179416"/>
                  </a:lnTo>
                  <a:lnTo>
                    <a:pt x="3071797" y="192325"/>
                  </a:lnTo>
                  <a:lnTo>
                    <a:pt x="3029055" y="205673"/>
                  </a:lnTo>
                  <a:lnTo>
                    <a:pt x="2986448" y="219458"/>
                  </a:lnTo>
                  <a:lnTo>
                    <a:pt x="2943980" y="233679"/>
                  </a:lnTo>
                  <a:lnTo>
                    <a:pt x="2901654" y="248336"/>
                  </a:lnTo>
                  <a:lnTo>
                    <a:pt x="2859475" y="263428"/>
                  </a:lnTo>
                  <a:lnTo>
                    <a:pt x="2817445" y="278953"/>
                  </a:lnTo>
                  <a:lnTo>
                    <a:pt x="2775569" y="294911"/>
                  </a:lnTo>
                  <a:lnTo>
                    <a:pt x="2733850" y="311300"/>
                  </a:lnTo>
                  <a:lnTo>
                    <a:pt x="2692291" y="328120"/>
                  </a:lnTo>
                  <a:lnTo>
                    <a:pt x="2650898" y="345369"/>
                  </a:lnTo>
                  <a:lnTo>
                    <a:pt x="2609673" y="363047"/>
                  </a:lnTo>
                  <a:lnTo>
                    <a:pt x="2568619" y="381152"/>
                  </a:lnTo>
                  <a:lnTo>
                    <a:pt x="2527742" y="399684"/>
                  </a:lnTo>
                  <a:lnTo>
                    <a:pt x="2487043" y="418642"/>
                  </a:lnTo>
                  <a:lnTo>
                    <a:pt x="2446528" y="438024"/>
                  </a:lnTo>
                  <a:lnTo>
                    <a:pt x="2406200" y="457830"/>
                  </a:lnTo>
                  <a:lnTo>
                    <a:pt x="2366062" y="478058"/>
                  </a:lnTo>
                  <a:lnTo>
                    <a:pt x="2326118" y="498709"/>
                  </a:lnTo>
                  <a:lnTo>
                    <a:pt x="2286372" y="519779"/>
                  </a:lnTo>
                  <a:lnTo>
                    <a:pt x="2246827" y="541270"/>
                  </a:lnTo>
                  <a:lnTo>
                    <a:pt x="2207488" y="563179"/>
                  </a:lnTo>
                  <a:lnTo>
                    <a:pt x="2168358" y="585506"/>
                  </a:lnTo>
                  <a:lnTo>
                    <a:pt x="2129440" y="608250"/>
                  </a:lnTo>
                  <a:lnTo>
                    <a:pt x="2090738" y="631409"/>
                  </a:lnTo>
                  <a:lnTo>
                    <a:pt x="2052257" y="654983"/>
                  </a:lnTo>
                  <a:lnTo>
                    <a:pt x="2013999" y="678971"/>
                  </a:lnTo>
                  <a:lnTo>
                    <a:pt x="1975969" y="703371"/>
                  </a:lnTo>
                  <a:lnTo>
                    <a:pt x="1938169" y="728183"/>
                  </a:lnTo>
                  <a:lnTo>
                    <a:pt x="1900605" y="753406"/>
                  </a:lnTo>
                  <a:lnTo>
                    <a:pt x="1863279" y="779039"/>
                  </a:lnTo>
                  <a:lnTo>
                    <a:pt x="1826195" y="805080"/>
                  </a:lnTo>
                  <a:lnTo>
                    <a:pt x="1789357" y="831530"/>
                  </a:lnTo>
                  <a:lnTo>
                    <a:pt x="1752768" y="858386"/>
                  </a:lnTo>
                  <a:lnTo>
                    <a:pt x="1716433" y="885648"/>
                  </a:lnTo>
                  <a:lnTo>
                    <a:pt x="1680354" y="913314"/>
                  </a:lnTo>
                  <a:lnTo>
                    <a:pt x="1644536" y="941385"/>
                  </a:lnTo>
                  <a:lnTo>
                    <a:pt x="1608983" y="969858"/>
                  </a:lnTo>
                  <a:lnTo>
                    <a:pt x="1573697" y="998734"/>
                  </a:lnTo>
                  <a:lnTo>
                    <a:pt x="1538684" y="1028010"/>
                  </a:lnTo>
                  <a:lnTo>
                    <a:pt x="1503945" y="1057686"/>
                  </a:lnTo>
                  <a:lnTo>
                    <a:pt x="1469486" y="1087761"/>
                  </a:lnTo>
                  <a:lnTo>
                    <a:pt x="1435309" y="1118233"/>
                  </a:lnTo>
                  <a:lnTo>
                    <a:pt x="1401419" y="1149103"/>
                  </a:lnTo>
                  <a:lnTo>
                    <a:pt x="1367820" y="1180369"/>
                  </a:lnTo>
                  <a:lnTo>
                    <a:pt x="1334514" y="1212029"/>
                  </a:lnTo>
                  <a:lnTo>
                    <a:pt x="1301505" y="1244084"/>
                  </a:lnTo>
                  <a:lnTo>
                    <a:pt x="1268798" y="1276531"/>
                  </a:lnTo>
                  <a:lnTo>
                    <a:pt x="1236396" y="1309371"/>
                  </a:lnTo>
                  <a:lnTo>
                    <a:pt x="1204302" y="1342601"/>
                  </a:lnTo>
                  <a:lnTo>
                    <a:pt x="1172521" y="1376221"/>
                  </a:lnTo>
                  <a:lnTo>
                    <a:pt x="1141056" y="1410230"/>
                  </a:lnTo>
                  <a:lnTo>
                    <a:pt x="1109910" y="1444628"/>
                  </a:lnTo>
                  <a:lnTo>
                    <a:pt x="1079088" y="1479412"/>
                  </a:lnTo>
                  <a:lnTo>
                    <a:pt x="1048593" y="1514582"/>
                  </a:lnTo>
                  <a:lnTo>
                    <a:pt x="1018429" y="1550138"/>
                  </a:lnTo>
                  <a:lnTo>
                    <a:pt x="988599" y="1586077"/>
                  </a:lnTo>
                  <a:lnTo>
                    <a:pt x="959107" y="1622399"/>
                  </a:lnTo>
                  <a:lnTo>
                    <a:pt x="929958" y="1659104"/>
                  </a:lnTo>
                  <a:lnTo>
                    <a:pt x="901154" y="1696190"/>
                  </a:lnTo>
                  <a:lnTo>
                    <a:pt x="872699" y="1733655"/>
                  </a:lnTo>
                  <a:lnTo>
                    <a:pt x="844597" y="1771500"/>
                  </a:lnTo>
                  <a:lnTo>
                    <a:pt x="816852" y="1809723"/>
                  </a:lnTo>
                  <a:lnTo>
                    <a:pt x="789467" y="1848323"/>
                  </a:lnTo>
                  <a:lnTo>
                    <a:pt x="762446" y="1887299"/>
                  </a:lnTo>
                  <a:lnTo>
                    <a:pt x="735793" y="1926650"/>
                  </a:lnTo>
                  <a:lnTo>
                    <a:pt x="709512" y="1966375"/>
                  </a:lnTo>
                  <a:lnTo>
                    <a:pt x="683605" y="2006474"/>
                  </a:lnTo>
                  <a:lnTo>
                    <a:pt x="658077" y="2046944"/>
                  </a:lnTo>
                  <a:lnTo>
                    <a:pt x="632932" y="2087786"/>
                  </a:lnTo>
                  <a:lnTo>
                    <a:pt x="608173" y="2128998"/>
                  </a:lnTo>
                  <a:lnTo>
                    <a:pt x="583804" y="2170579"/>
                  </a:lnTo>
                  <a:lnTo>
                    <a:pt x="559730" y="2212705"/>
                  </a:lnTo>
                  <a:lnTo>
                    <a:pt x="536178" y="2254985"/>
                  </a:lnTo>
                  <a:lnTo>
                    <a:pt x="513147" y="2297416"/>
                  </a:lnTo>
                  <a:lnTo>
                    <a:pt x="490637" y="2339994"/>
                  </a:lnTo>
                  <a:lnTo>
                    <a:pt x="468647" y="2382714"/>
                  </a:lnTo>
                  <a:lnTo>
                    <a:pt x="447174" y="2425574"/>
                  </a:lnTo>
                  <a:lnTo>
                    <a:pt x="426220" y="2468569"/>
                  </a:lnTo>
                  <a:lnTo>
                    <a:pt x="405781" y="2511696"/>
                  </a:lnTo>
                  <a:lnTo>
                    <a:pt x="385858" y="2554950"/>
                  </a:lnTo>
                  <a:lnTo>
                    <a:pt x="366450" y="2598329"/>
                  </a:lnTo>
                  <a:lnTo>
                    <a:pt x="347554" y="2641829"/>
                  </a:lnTo>
                  <a:lnTo>
                    <a:pt x="329172" y="2685445"/>
                  </a:lnTo>
                  <a:lnTo>
                    <a:pt x="311300" y="2729174"/>
                  </a:lnTo>
                  <a:lnTo>
                    <a:pt x="293939" y="2773012"/>
                  </a:lnTo>
                  <a:lnTo>
                    <a:pt x="277087" y="2816955"/>
                  </a:lnTo>
                  <a:lnTo>
                    <a:pt x="260744" y="2861000"/>
                  </a:lnTo>
                  <a:lnTo>
                    <a:pt x="244908" y="2905143"/>
                  </a:lnTo>
                  <a:lnTo>
                    <a:pt x="229578" y="2949380"/>
                  </a:lnTo>
                  <a:lnTo>
                    <a:pt x="214754" y="2993708"/>
                  </a:lnTo>
                  <a:lnTo>
                    <a:pt x="200434" y="3038122"/>
                  </a:lnTo>
                  <a:lnTo>
                    <a:pt x="186617" y="3082619"/>
                  </a:lnTo>
                  <a:lnTo>
                    <a:pt x="173302" y="3127194"/>
                  </a:lnTo>
                  <a:lnTo>
                    <a:pt x="160489" y="3171845"/>
                  </a:lnTo>
                  <a:lnTo>
                    <a:pt x="148176" y="3216568"/>
                  </a:lnTo>
                  <a:lnTo>
                    <a:pt x="136363" y="3261358"/>
                  </a:lnTo>
                  <a:lnTo>
                    <a:pt x="125047" y="3306213"/>
                  </a:lnTo>
                  <a:lnTo>
                    <a:pt x="114229" y="3351127"/>
                  </a:lnTo>
                  <a:lnTo>
                    <a:pt x="103908" y="3396099"/>
                  </a:lnTo>
                  <a:lnTo>
                    <a:pt x="94081" y="3441122"/>
                  </a:lnTo>
                  <a:lnTo>
                    <a:pt x="84749" y="3486195"/>
                  </a:lnTo>
                  <a:lnTo>
                    <a:pt x="75910" y="3531313"/>
                  </a:lnTo>
                  <a:lnTo>
                    <a:pt x="67563" y="3576473"/>
                  </a:lnTo>
                  <a:lnTo>
                    <a:pt x="59707" y="3621670"/>
                  </a:lnTo>
                  <a:lnTo>
                    <a:pt x="52342" y="3666901"/>
                  </a:lnTo>
                  <a:lnTo>
                    <a:pt x="45465" y="3712162"/>
                  </a:lnTo>
                  <a:lnTo>
                    <a:pt x="39077" y="3757450"/>
                  </a:lnTo>
                  <a:lnTo>
                    <a:pt x="33176" y="3802760"/>
                  </a:lnTo>
                  <a:lnTo>
                    <a:pt x="27762" y="3848089"/>
                  </a:lnTo>
                  <a:lnTo>
                    <a:pt x="22832" y="3893433"/>
                  </a:lnTo>
                  <a:lnTo>
                    <a:pt x="18387" y="3938789"/>
                  </a:lnTo>
                  <a:lnTo>
                    <a:pt x="14425" y="3984152"/>
                  </a:lnTo>
                  <a:lnTo>
                    <a:pt x="10945" y="4029519"/>
                  </a:lnTo>
                  <a:lnTo>
                    <a:pt x="7946" y="4074886"/>
                  </a:lnTo>
                  <a:lnTo>
                    <a:pt x="5427" y="4120250"/>
                  </a:lnTo>
                  <a:lnTo>
                    <a:pt x="3387" y="4165606"/>
                  </a:lnTo>
                  <a:lnTo>
                    <a:pt x="1826" y="4210950"/>
                  </a:lnTo>
                  <a:lnTo>
                    <a:pt x="741" y="4256280"/>
                  </a:lnTo>
                  <a:lnTo>
                    <a:pt x="133" y="4301591"/>
                  </a:lnTo>
                  <a:lnTo>
                    <a:pt x="0" y="4346880"/>
                  </a:lnTo>
                  <a:lnTo>
                    <a:pt x="340" y="4392142"/>
                  </a:lnTo>
                  <a:lnTo>
                    <a:pt x="1154" y="4437374"/>
                  </a:lnTo>
                  <a:lnTo>
                    <a:pt x="2440" y="4482573"/>
                  </a:lnTo>
                  <a:lnTo>
                    <a:pt x="4197" y="4527733"/>
                  </a:lnTo>
                  <a:lnTo>
                    <a:pt x="6424" y="4572853"/>
                  </a:lnTo>
                  <a:lnTo>
                    <a:pt x="9120" y="4617928"/>
                  </a:lnTo>
                  <a:lnTo>
                    <a:pt x="12285" y="4662953"/>
                  </a:lnTo>
                  <a:lnTo>
                    <a:pt x="15916" y="4707927"/>
                  </a:lnTo>
                  <a:lnTo>
                    <a:pt x="20013" y="4752843"/>
                  </a:lnTo>
                  <a:lnTo>
                    <a:pt x="24575" y="4797700"/>
                  </a:lnTo>
                  <a:lnTo>
                    <a:pt x="29601" y="4842493"/>
                  </a:lnTo>
                  <a:lnTo>
                    <a:pt x="35091" y="4887218"/>
                  </a:lnTo>
                  <a:lnTo>
                    <a:pt x="41042" y="4931872"/>
                  </a:lnTo>
                  <a:lnTo>
                    <a:pt x="47454" y="4976451"/>
                  </a:lnTo>
                  <a:lnTo>
                    <a:pt x="54326" y="5020950"/>
                  </a:lnTo>
                  <a:lnTo>
                    <a:pt x="61657" y="5065367"/>
                  </a:lnTo>
                  <a:lnTo>
                    <a:pt x="69447" y="5109698"/>
                  </a:lnTo>
                  <a:lnTo>
                    <a:pt x="77693" y="5153939"/>
                  </a:lnTo>
                  <a:lnTo>
                    <a:pt x="86395" y="5198085"/>
                  </a:lnTo>
                  <a:lnTo>
                    <a:pt x="95552" y="5242134"/>
                  </a:lnTo>
                  <a:lnTo>
                    <a:pt x="105162" y="5286081"/>
                  </a:lnTo>
                  <a:lnTo>
                    <a:pt x="115226" y="5329923"/>
                  </a:lnTo>
                  <a:lnTo>
                    <a:pt x="125742" y="5373656"/>
                  </a:lnTo>
                  <a:lnTo>
                    <a:pt x="136709" y="5417277"/>
                  </a:lnTo>
                  <a:lnTo>
                    <a:pt x="148125" y="5460780"/>
                  </a:lnTo>
                  <a:lnTo>
                    <a:pt x="159990" y="5504164"/>
                  </a:lnTo>
                  <a:lnTo>
                    <a:pt x="172304" y="5547423"/>
                  </a:lnTo>
                  <a:lnTo>
                    <a:pt x="185064" y="5590555"/>
                  </a:lnTo>
                  <a:lnTo>
                    <a:pt x="198270" y="5633555"/>
                  </a:lnTo>
                  <a:lnTo>
                    <a:pt x="211921" y="5676420"/>
                  </a:lnTo>
                  <a:lnTo>
                    <a:pt x="226015" y="5719146"/>
                  </a:lnTo>
                  <a:lnTo>
                    <a:pt x="240553" y="5761728"/>
                  </a:lnTo>
                  <a:lnTo>
                    <a:pt x="255532" y="5804165"/>
                  </a:lnTo>
                  <a:lnTo>
                    <a:pt x="270953" y="5846450"/>
                  </a:lnTo>
                  <a:lnTo>
                    <a:pt x="286813" y="5888582"/>
                  </a:lnTo>
                  <a:lnTo>
                    <a:pt x="303112" y="5930556"/>
                  </a:lnTo>
                  <a:lnTo>
                    <a:pt x="319848" y="5972368"/>
                  </a:lnTo>
                  <a:lnTo>
                    <a:pt x="337022" y="6014015"/>
                  </a:lnTo>
                  <a:lnTo>
                    <a:pt x="354631" y="6055492"/>
                  </a:lnTo>
                  <a:lnTo>
                    <a:pt x="372675" y="6096797"/>
                  </a:lnTo>
                  <a:lnTo>
                    <a:pt x="391153" y="6137925"/>
                  </a:lnTo>
                  <a:lnTo>
                    <a:pt x="410063" y="6178873"/>
                  </a:lnTo>
                  <a:lnTo>
                    <a:pt x="429406" y="6219636"/>
                  </a:lnTo>
                  <a:lnTo>
                    <a:pt x="449179" y="6260211"/>
                  </a:lnTo>
                  <a:lnTo>
                    <a:pt x="469382" y="6300595"/>
                  </a:lnTo>
                  <a:lnTo>
                    <a:pt x="490013" y="6340783"/>
                  </a:lnTo>
                  <a:lnTo>
                    <a:pt x="511072" y="6380772"/>
                  </a:lnTo>
                  <a:lnTo>
                    <a:pt x="532558" y="6420557"/>
                  </a:lnTo>
                  <a:lnTo>
                    <a:pt x="554470" y="6460136"/>
                  </a:lnTo>
                  <a:lnTo>
                    <a:pt x="576807" y="6499505"/>
                  </a:lnTo>
                  <a:lnTo>
                    <a:pt x="599567" y="6538659"/>
                  </a:lnTo>
                  <a:lnTo>
                    <a:pt x="622749" y="6577595"/>
                  </a:lnTo>
                  <a:lnTo>
                    <a:pt x="646354" y="6616309"/>
                  </a:lnTo>
                  <a:lnTo>
                    <a:pt x="670379" y="6654798"/>
                  </a:lnTo>
                  <a:lnTo>
                    <a:pt x="694824" y="6693057"/>
                  </a:lnTo>
                  <a:lnTo>
                    <a:pt x="719687" y="6731083"/>
                  </a:lnTo>
                  <a:lnTo>
                    <a:pt x="744968" y="6768873"/>
                  </a:lnTo>
                  <a:lnTo>
                    <a:pt x="770666" y="6806421"/>
                  </a:lnTo>
                  <a:lnTo>
                    <a:pt x="796780" y="6843725"/>
                  </a:lnTo>
                  <a:lnTo>
                    <a:pt x="823308" y="6880782"/>
                  </a:lnTo>
                  <a:lnTo>
                    <a:pt x="850249" y="6917586"/>
                  </a:lnTo>
                  <a:lnTo>
                    <a:pt x="877603" y="6954134"/>
                  </a:lnTo>
                  <a:lnTo>
                    <a:pt x="905369" y="6990423"/>
                  </a:lnTo>
                  <a:lnTo>
                    <a:pt x="933546" y="7026449"/>
                  </a:lnTo>
                  <a:lnTo>
                    <a:pt x="961499" y="7061417"/>
                  </a:lnTo>
                </a:path>
                <a:path w="7069455" h="7061834">
                  <a:moveTo>
                    <a:pt x="7068847" y="955891"/>
                  </a:moveTo>
                  <a:lnTo>
                    <a:pt x="7033545" y="927916"/>
                  </a:lnTo>
                  <a:lnTo>
                    <a:pt x="6996203" y="898982"/>
                  </a:lnTo>
                  <a:lnTo>
                    <a:pt x="6958475" y="870401"/>
                  </a:lnTo>
                  <a:lnTo>
                    <a:pt x="6920361" y="842177"/>
                  </a:lnTo>
                  <a:lnTo>
                    <a:pt x="6881863" y="814314"/>
                  </a:lnTo>
                  <a:lnTo>
                    <a:pt x="6842981" y="786816"/>
                  </a:lnTo>
                  <a:lnTo>
                    <a:pt x="6803717" y="759687"/>
                  </a:lnTo>
                  <a:lnTo>
                    <a:pt x="6764072" y="732929"/>
                  </a:lnTo>
                  <a:lnTo>
                    <a:pt x="6724046" y="706548"/>
                  </a:lnTo>
                  <a:lnTo>
                    <a:pt x="6683641" y="680547"/>
                  </a:lnTo>
                  <a:lnTo>
                    <a:pt x="6642858" y="654929"/>
                  </a:lnTo>
                  <a:lnTo>
                    <a:pt x="6601697" y="629698"/>
                  </a:lnTo>
                  <a:lnTo>
                    <a:pt x="6560160" y="604858"/>
                  </a:lnTo>
                  <a:lnTo>
                    <a:pt x="6518248" y="580414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30"/>
            <p:cNvSpPr/>
            <p:nvPr userDrawn="1"/>
          </p:nvSpPr>
          <p:spPr>
            <a:xfrm>
              <a:off x="12041354" y="6104858"/>
              <a:ext cx="8297545" cy="6153785"/>
            </a:xfrm>
            <a:custGeom>
              <a:avLst/>
              <a:gdLst/>
              <a:ahLst/>
              <a:cxnLst/>
              <a:rect l="l" t="t" r="r" b="b"/>
              <a:pathLst>
                <a:path w="8297544" h="6153784">
                  <a:moveTo>
                    <a:pt x="6684390" y="598109"/>
                  </a:moveTo>
                  <a:lnTo>
                    <a:pt x="6642246" y="574066"/>
                  </a:lnTo>
                  <a:lnTo>
                    <a:pt x="6599952" y="550532"/>
                  </a:lnTo>
                  <a:lnTo>
                    <a:pt x="6557511" y="527505"/>
                  </a:lnTo>
                  <a:lnTo>
                    <a:pt x="6514927" y="504984"/>
                  </a:lnTo>
                  <a:lnTo>
                    <a:pt x="6472202" y="482970"/>
                  </a:lnTo>
                  <a:lnTo>
                    <a:pt x="6429341" y="461459"/>
                  </a:lnTo>
                  <a:lnTo>
                    <a:pt x="6386348" y="440453"/>
                  </a:lnTo>
                  <a:lnTo>
                    <a:pt x="6343225" y="419948"/>
                  </a:lnTo>
                  <a:lnTo>
                    <a:pt x="6299976" y="399946"/>
                  </a:lnTo>
                  <a:lnTo>
                    <a:pt x="6256605" y="380444"/>
                  </a:lnTo>
                  <a:lnTo>
                    <a:pt x="6213116" y="361442"/>
                  </a:lnTo>
                  <a:lnTo>
                    <a:pt x="6169512" y="342939"/>
                  </a:lnTo>
                  <a:lnTo>
                    <a:pt x="6125796" y="324934"/>
                  </a:lnTo>
                  <a:lnTo>
                    <a:pt x="6081973" y="307426"/>
                  </a:lnTo>
                  <a:lnTo>
                    <a:pt x="6038045" y="290414"/>
                  </a:lnTo>
                  <a:lnTo>
                    <a:pt x="5994017" y="273896"/>
                  </a:lnTo>
                  <a:lnTo>
                    <a:pt x="5949892" y="257873"/>
                  </a:lnTo>
                  <a:lnTo>
                    <a:pt x="5905673" y="242343"/>
                  </a:lnTo>
                  <a:lnTo>
                    <a:pt x="5861364" y="227304"/>
                  </a:lnTo>
                  <a:lnTo>
                    <a:pt x="5816969" y="212757"/>
                  </a:lnTo>
                  <a:lnTo>
                    <a:pt x="5772490" y="198701"/>
                  </a:lnTo>
                  <a:lnTo>
                    <a:pt x="5727933" y="185133"/>
                  </a:lnTo>
                  <a:lnTo>
                    <a:pt x="5683300" y="172054"/>
                  </a:lnTo>
                  <a:lnTo>
                    <a:pt x="5638595" y="159462"/>
                  </a:lnTo>
                  <a:lnTo>
                    <a:pt x="5593821" y="147357"/>
                  </a:lnTo>
                  <a:lnTo>
                    <a:pt x="5548982" y="135737"/>
                  </a:lnTo>
                  <a:lnTo>
                    <a:pt x="5504082" y="124601"/>
                  </a:lnTo>
                  <a:lnTo>
                    <a:pt x="5459124" y="113949"/>
                  </a:lnTo>
                  <a:lnTo>
                    <a:pt x="5414111" y="103780"/>
                  </a:lnTo>
                  <a:lnTo>
                    <a:pt x="5369048" y="94092"/>
                  </a:lnTo>
                  <a:lnTo>
                    <a:pt x="5323938" y="84885"/>
                  </a:lnTo>
                  <a:lnTo>
                    <a:pt x="5278784" y="76157"/>
                  </a:lnTo>
                  <a:lnTo>
                    <a:pt x="5233590" y="67908"/>
                  </a:lnTo>
                  <a:lnTo>
                    <a:pt x="5188360" y="60137"/>
                  </a:lnTo>
                  <a:lnTo>
                    <a:pt x="5143097" y="52843"/>
                  </a:lnTo>
                  <a:lnTo>
                    <a:pt x="5097804" y="46025"/>
                  </a:lnTo>
                  <a:lnTo>
                    <a:pt x="5052486" y="39682"/>
                  </a:lnTo>
                  <a:lnTo>
                    <a:pt x="5007146" y="33812"/>
                  </a:lnTo>
                  <a:lnTo>
                    <a:pt x="4961787" y="28416"/>
                  </a:lnTo>
                  <a:lnTo>
                    <a:pt x="4916413" y="23491"/>
                  </a:lnTo>
                  <a:lnTo>
                    <a:pt x="4871027" y="19038"/>
                  </a:lnTo>
                  <a:lnTo>
                    <a:pt x="4825634" y="15055"/>
                  </a:lnTo>
                  <a:lnTo>
                    <a:pt x="4780236" y="11541"/>
                  </a:lnTo>
                  <a:lnTo>
                    <a:pt x="4734838" y="8495"/>
                  </a:lnTo>
                  <a:lnTo>
                    <a:pt x="4689442" y="5917"/>
                  </a:lnTo>
                  <a:lnTo>
                    <a:pt x="4644053" y="3804"/>
                  </a:lnTo>
                  <a:lnTo>
                    <a:pt x="4598673" y="2158"/>
                  </a:lnTo>
                  <a:lnTo>
                    <a:pt x="4553308" y="975"/>
                  </a:lnTo>
                  <a:lnTo>
                    <a:pt x="4507959" y="256"/>
                  </a:lnTo>
                  <a:lnTo>
                    <a:pt x="4462631" y="0"/>
                  </a:lnTo>
                  <a:lnTo>
                    <a:pt x="4417327" y="204"/>
                  </a:lnTo>
                  <a:lnTo>
                    <a:pt x="4372051" y="870"/>
                  </a:lnTo>
                  <a:lnTo>
                    <a:pt x="4326806" y="1995"/>
                  </a:lnTo>
                  <a:lnTo>
                    <a:pt x="4281596" y="3579"/>
                  </a:lnTo>
                  <a:lnTo>
                    <a:pt x="4236425" y="5621"/>
                  </a:lnTo>
                  <a:lnTo>
                    <a:pt x="4191296" y="8119"/>
                  </a:lnTo>
                  <a:lnTo>
                    <a:pt x="4146212" y="11073"/>
                  </a:lnTo>
                  <a:lnTo>
                    <a:pt x="4101178" y="14482"/>
                  </a:lnTo>
                  <a:lnTo>
                    <a:pt x="4056196" y="18345"/>
                  </a:lnTo>
                  <a:lnTo>
                    <a:pt x="4011271" y="22660"/>
                  </a:lnTo>
                  <a:lnTo>
                    <a:pt x="3966406" y="27428"/>
                  </a:lnTo>
                  <a:lnTo>
                    <a:pt x="3921604" y="32647"/>
                  </a:lnTo>
                  <a:lnTo>
                    <a:pt x="3876869" y="38315"/>
                  </a:lnTo>
                  <a:lnTo>
                    <a:pt x="3832205" y="44433"/>
                  </a:lnTo>
                  <a:lnTo>
                    <a:pt x="3787615" y="50999"/>
                  </a:lnTo>
                  <a:lnTo>
                    <a:pt x="3743103" y="58012"/>
                  </a:lnTo>
                  <a:lnTo>
                    <a:pt x="3698672" y="65472"/>
                  </a:lnTo>
                  <a:lnTo>
                    <a:pt x="3654326" y="73376"/>
                  </a:lnTo>
                  <a:lnTo>
                    <a:pt x="3610068" y="81725"/>
                  </a:lnTo>
                  <a:lnTo>
                    <a:pt x="3565902" y="90517"/>
                  </a:lnTo>
                  <a:lnTo>
                    <a:pt x="3521832" y="99752"/>
                  </a:lnTo>
                  <a:lnTo>
                    <a:pt x="3477862" y="109428"/>
                  </a:lnTo>
                  <a:lnTo>
                    <a:pt x="3433993" y="119545"/>
                  </a:lnTo>
                  <a:lnTo>
                    <a:pt x="3390232" y="130101"/>
                  </a:lnTo>
                  <a:lnTo>
                    <a:pt x="3346580" y="141096"/>
                  </a:lnTo>
                  <a:lnTo>
                    <a:pt x="3303041" y="152528"/>
                  </a:lnTo>
                  <a:lnTo>
                    <a:pt x="3259620" y="164397"/>
                  </a:lnTo>
                  <a:lnTo>
                    <a:pt x="3216319" y="176702"/>
                  </a:lnTo>
                  <a:lnTo>
                    <a:pt x="3173142" y="189441"/>
                  </a:lnTo>
                  <a:lnTo>
                    <a:pt x="3130093" y="202615"/>
                  </a:lnTo>
                  <a:lnTo>
                    <a:pt x="3087175" y="216221"/>
                  </a:lnTo>
                  <a:lnTo>
                    <a:pt x="3044392" y="230259"/>
                  </a:lnTo>
                  <a:lnTo>
                    <a:pt x="3001748" y="244728"/>
                  </a:lnTo>
                  <a:lnTo>
                    <a:pt x="2959245" y="259627"/>
                  </a:lnTo>
                  <a:lnTo>
                    <a:pt x="2916888" y="274954"/>
                  </a:lnTo>
                  <a:lnTo>
                    <a:pt x="2874680" y="290710"/>
                  </a:lnTo>
                  <a:lnTo>
                    <a:pt x="2832625" y="306894"/>
                  </a:lnTo>
                  <a:lnTo>
                    <a:pt x="2790726" y="323503"/>
                  </a:lnTo>
                  <a:lnTo>
                    <a:pt x="2748987" y="340537"/>
                  </a:lnTo>
                  <a:lnTo>
                    <a:pt x="2707412" y="357996"/>
                  </a:lnTo>
                  <a:lnTo>
                    <a:pt x="2666003" y="375878"/>
                  </a:lnTo>
                  <a:lnTo>
                    <a:pt x="2624765" y="394182"/>
                  </a:lnTo>
                  <a:lnTo>
                    <a:pt x="2583701" y="412908"/>
                  </a:lnTo>
                  <a:lnTo>
                    <a:pt x="2542814" y="432054"/>
                  </a:lnTo>
                  <a:lnTo>
                    <a:pt x="2502109" y="451619"/>
                  </a:lnTo>
                  <a:lnTo>
                    <a:pt x="2461589" y="471603"/>
                  </a:lnTo>
                  <a:lnTo>
                    <a:pt x="2421257" y="492004"/>
                  </a:lnTo>
                  <a:lnTo>
                    <a:pt x="2381117" y="512822"/>
                  </a:lnTo>
                  <a:lnTo>
                    <a:pt x="2341172" y="534056"/>
                  </a:lnTo>
                  <a:lnTo>
                    <a:pt x="2301427" y="555705"/>
                  </a:lnTo>
                  <a:lnTo>
                    <a:pt x="2261884" y="577767"/>
                  </a:lnTo>
                  <a:lnTo>
                    <a:pt x="2222548" y="600241"/>
                  </a:lnTo>
                  <a:lnTo>
                    <a:pt x="2183421" y="623128"/>
                  </a:lnTo>
                  <a:lnTo>
                    <a:pt x="2144508" y="646426"/>
                  </a:lnTo>
                  <a:lnTo>
                    <a:pt x="2105811" y="670133"/>
                  </a:lnTo>
                  <a:lnTo>
                    <a:pt x="2067335" y="694249"/>
                  </a:lnTo>
                  <a:lnTo>
                    <a:pt x="2029083" y="718774"/>
                  </a:lnTo>
                  <a:lnTo>
                    <a:pt x="1991059" y="743705"/>
                  </a:lnTo>
                  <a:lnTo>
                    <a:pt x="1953266" y="769042"/>
                  </a:lnTo>
                  <a:lnTo>
                    <a:pt x="1915708" y="794785"/>
                  </a:lnTo>
                  <a:lnTo>
                    <a:pt x="1878388" y="820931"/>
                  </a:lnTo>
                  <a:lnTo>
                    <a:pt x="1841310" y="847481"/>
                  </a:lnTo>
                  <a:lnTo>
                    <a:pt x="1804477" y="874433"/>
                  </a:lnTo>
                  <a:lnTo>
                    <a:pt x="1767894" y="901787"/>
                  </a:lnTo>
                  <a:lnTo>
                    <a:pt x="1731563" y="929540"/>
                  </a:lnTo>
                  <a:lnTo>
                    <a:pt x="1695488" y="957693"/>
                  </a:lnTo>
                  <a:lnTo>
                    <a:pt x="1659673" y="986245"/>
                  </a:lnTo>
                  <a:lnTo>
                    <a:pt x="1624121" y="1015194"/>
                  </a:lnTo>
                  <a:lnTo>
                    <a:pt x="1588837" y="1044539"/>
                  </a:lnTo>
                  <a:lnTo>
                    <a:pt x="1553822" y="1074280"/>
                  </a:lnTo>
                  <a:lnTo>
                    <a:pt x="1519082" y="1104416"/>
                  </a:lnTo>
                  <a:lnTo>
                    <a:pt x="1484619" y="1134945"/>
                  </a:lnTo>
                  <a:lnTo>
                    <a:pt x="1450438" y="1165867"/>
                  </a:lnTo>
                  <a:lnTo>
                    <a:pt x="1416541" y="1197180"/>
                  </a:lnTo>
                  <a:lnTo>
                    <a:pt x="1382932" y="1228885"/>
                  </a:lnTo>
                  <a:lnTo>
                    <a:pt x="1349616" y="1260979"/>
                  </a:lnTo>
                  <a:lnTo>
                    <a:pt x="1316595" y="1293462"/>
                  </a:lnTo>
                  <a:lnTo>
                    <a:pt x="1283872" y="1326333"/>
                  </a:lnTo>
                  <a:lnTo>
                    <a:pt x="1251453" y="1359591"/>
                  </a:lnTo>
                  <a:lnTo>
                    <a:pt x="1219339" y="1393234"/>
                  </a:lnTo>
                  <a:lnTo>
                    <a:pt x="1187536" y="1427263"/>
                  </a:lnTo>
                  <a:lnTo>
                    <a:pt x="1156045" y="1461676"/>
                  </a:lnTo>
                  <a:lnTo>
                    <a:pt x="1124871" y="1496472"/>
                  </a:lnTo>
                  <a:lnTo>
                    <a:pt x="1094018" y="1531651"/>
                  </a:lnTo>
                  <a:lnTo>
                    <a:pt x="1063489" y="1567210"/>
                  </a:lnTo>
                  <a:lnTo>
                    <a:pt x="1033287" y="1603150"/>
                  </a:lnTo>
                  <a:lnTo>
                    <a:pt x="1003417" y="1639469"/>
                  </a:lnTo>
                  <a:lnTo>
                    <a:pt x="973881" y="1676166"/>
                  </a:lnTo>
                  <a:lnTo>
                    <a:pt x="944683" y="1713240"/>
                  </a:lnTo>
                  <a:lnTo>
                    <a:pt x="915828" y="1750692"/>
                  </a:lnTo>
                  <a:lnTo>
                    <a:pt x="887317" y="1788518"/>
                  </a:lnTo>
                  <a:lnTo>
                    <a:pt x="859156" y="1826719"/>
                  </a:lnTo>
                  <a:lnTo>
                    <a:pt x="831347" y="1865294"/>
                  </a:lnTo>
                  <a:lnTo>
                    <a:pt x="803894" y="1904241"/>
                  </a:lnTo>
                  <a:lnTo>
                    <a:pt x="776801" y="1943560"/>
                  </a:lnTo>
                  <a:lnTo>
                    <a:pt x="750071" y="1983249"/>
                  </a:lnTo>
                  <a:lnTo>
                    <a:pt x="723708" y="2023309"/>
                  </a:lnTo>
                  <a:lnTo>
                    <a:pt x="697715" y="2063737"/>
                  </a:lnTo>
                  <a:lnTo>
                    <a:pt x="672097" y="2104532"/>
                  </a:lnTo>
                  <a:lnTo>
                    <a:pt x="646856" y="2145695"/>
                  </a:lnTo>
                  <a:lnTo>
                    <a:pt x="621995" y="2187224"/>
                  </a:lnTo>
                  <a:lnTo>
                    <a:pt x="597520" y="2229117"/>
                  </a:lnTo>
                  <a:lnTo>
                    <a:pt x="573492" y="2271270"/>
                  </a:lnTo>
                  <a:lnTo>
                    <a:pt x="549973" y="2313573"/>
                  </a:lnTo>
                  <a:lnTo>
                    <a:pt x="526961" y="2356023"/>
                  </a:lnTo>
                  <a:lnTo>
                    <a:pt x="504456" y="2398617"/>
                  </a:lnTo>
                  <a:lnTo>
                    <a:pt x="482455" y="2441351"/>
                  </a:lnTo>
                  <a:lnTo>
                    <a:pt x="460960" y="2484221"/>
                  </a:lnTo>
                  <a:lnTo>
                    <a:pt x="439967" y="2527224"/>
                  </a:lnTo>
                  <a:lnTo>
                    <a:pt x="419477" y="2570357"/>
                  </a:lnTo>
                  <a:lnTo>
                    <a:pt x="399489" y="2613616"/>
                  </a:lnTo>
                  <a:lnTo>
                    <a:pt x="380001" y="2656996"/>
                  </a:lnTo>
                  <a:lnTo>
                    <a:pt x="361013" y="2700496"/>
                  </a:lnTo>
                  <a:lnTo>
                    <a:pt x="342524" y="2744110"/>
                  </a:lnTo>
                  <a:lnTo>
                    <a:pt x="324532" y="2787836"/>
                  </a:lnTo>
                  <a:lnTo>
                    <a:pt x="307037" y="2831670"/>
                  </a:lnTo>
                  <a:lnTo>
                    <a:pt x="290038" y="2875608"/>
                  </a:lnTo>
                  <a:lnTo>
                    <a:pt x="273534" y="2919647"/>
                  </a:lnTo>
                  <a:lnTo>
                    <a:pt x="257524" y="2963783"/>
                  </a:lnTo>
                  <a:lnTo>
                    <a:pt x="242006" y="3008013"/>
                  </a:lnTo>
                  <a:lnTo>
                    <a:pt x="226981" y="3052333"/>
                  </a:lnTo>
                  <a:lnTo>
                    <a:pt x="212447" y="3096740"/>
                  </a:lnTo>
                  <a:lnTo>
                    <a:pt x="198402" y="3141229"/>
                  </a:lnTo>
                  <a:lnTo>
                    <a:pt x="184847" y="3185798"/>
                  </a:lnTo>
                  <a:lnTo>
                    <a:pt x="171780" y="3230443"/>
                  </a:lnTo>
                  <a:lnTo>
                    <a:pt x="159200" y="3275160"/>
                  </a:lnTo>
                  <a:lnTo>
                    <a:pt x="147107" y="3319945"/>
                  </a:lnTo>
                  <a:lnTo>
                    <a:pt x="135499" y="3364796"/>
                  </a:lnTo>
                  <a:lnTo>
                    <a:pt x="124375" y="3409708"/>
                  </a:lnTo>
                  <a:lnTo>
                    <a:pt x="113734" y="3454678"/>
                  </a:lnTo>
                  <a:lnTo>
                    <a:pt x="103576" y="3499702"/>
                  </a:lnTo>
                  <a:lnTo>
                    <a:pt x="93899" y="3544778"/>
                  </a:lnTo>
                  <a:lnTo>
                    <a:pt x="84703" y="3589900"/>
                  </a:lnTo>
                  <a:lnTo>
                    <a:pt x="75986" y="3635067"/>
                  </a:lnTo>
                  <a:lnTo>
                    <a:pt x="67748" y="3680273"/>
                  </a:lnTo>
                  <a:lnTo>
                    <a:pt x="59988" y="3725516"/>
                  </a:lnTo>
                  <a:lnTo>
                    <a:pt x="52704" y="3770792"/>
                  </a:lnTo>
                  <a:lnTo>
                    <a:pt x="45896" y="3816097"/>
                  </a:lnTo>
                  <a:lnTo>
                    <a:pt x="39563" y="3861428"/>
                  </a:lnTo>
                  <a:lnTo>
                    <a:pt x="33704" y="3906781"/>
                  </a:lnTo>
                  <a:lnTo>
                    <a:pt x="28317" y="3952153"/>
                  </a:lnTo>
                  <a:lnTo>
                    <a:pt x="23402" y="3997540"/>
                  </a:lnTo>
                  <a:lnTo>
                    <a:pt x="18959" y="4042939"/>
                  </a:lnTo>
                  <a:lnTo>
                    <a:pt x="14985" y="4088346"/>
                  </a:lnTo>
                  <a:lnTo>
                    <a:pt x="11480" y="4133757"/>
                  </a:lnTo>
                  <a:lnTo>
                    <a:pt x="8443" y="4179169"/>
                  </a:lnTo>
                  <a:lnTo>
                    <a:pt x="5874" y="4224578"/>
                  </a:lnTo>
                  <a:lnTo>
                    <a:pt x="3771" y="4269981"/>
                  </a:lnTo>
                  <a:lnTo>
                    <a:pt x="2132" y="4315374"/>
                  </a:lnTo>
                  <a:lnTo>
                    <a:pt x="958" y="4360753"/>
                  </a:lnTo>
                  <a:lnTo>
                    <a:pt x="248" y="4406116"/>
                  </a:lnTo>
                  <a:lnTo>
                    <a:pt x="0" y="4451458"/>
                  </a:lnTo>
                  <a:lnTo>
                    <a:pt x="213" y="4496776"/>
                  </a:lnTo>
                  <a:lnTo>
                    <a:pt x="886" y="4542066"/>
                  </a:lnTo>
                  <a:lnTo>
                    <a:pt x="2019" y="4587324"/>
                  </a:lnTo>
                  <a:lnTo>
                    <a:pt x="3610" y="4632548"/>
                  </a:lnTo>
                  <a:lnTo>
                    <a:pt x="5659" y="4677734"/>
                  </a:lnTo>
                  <a:lnTo>
                    <a:pt x="8165" y="4722877"/>
                  </a:lnTo>
                  <a:lnTo>
                    <a:pt x="11126" y="4767975"/>
                  </a:lnTo>
                  <a:lnTo>
                    <a:pt x="14542" y="4813024"/>
                  </a:lnTo>
                  <a:lnTo>
                    <a:pt x="18412" y="4858020"/>
                  </a:lnTo>
                  <a:lnTo>
                    <a:pt x="22734" y="4902960"/>
                  </a:lnTo>
                  <a:lnTo>
                    <a:pt x="27508" y="4947840"/>
                  </a:lnTo>
                  <a:lnTo>
                    <a:pt x="32733" y="4992656"/>
                  </a:lnTo>
                  <a:lnTo>
                    <a:pt x="38408" y="5037406"/>
                  </a:lnTo>
                  <a:lnTo>
                    <a:pt x="44532" y="5082085"/>
                  </a:lnTo>
                  <a:lnTo>
                    <a:pt x="51104" y="5126690"/>
                  </a:lnTo>
                  <a:lnTo>
                    <a:pt x="58123" y="5171217"/>
                  </a:lnTo>
                  <a:lnTo>
                    <a:pt x="65588" y="5215663"/>
                  </a:lnTo>
                  <a:lnTo>
                    <a:pt x="73498" y="5260024"/>
                  </a:lnTo>
                  <a:lnTo>
                    <a:pt x="81852" y="5304297"/>
                  </a:lnTo>
                  <a:lnTo>
                    <a:pt x="90650" y="5348477"/>
                  </a:lnTo>
                  <a:lnTo>
                    <a:pt x="99890" y="5392562"/>
                  </a:lnTo>
                  <a:lnTo>
                    <a:pt x="109571" y="5436548"/>
                  </a:lnTo>
                  <a:lnTo>
                    <a:pt x="119692" y="5480432"/>
                  </a:lnTo>
                  <a:lnTo>
                    <a:pt x="130253" y="5524209"/>
                  </a:lnTo>
                  <a:lnTo>
                    <a:pt x="141252" y="5567876"/>
                  </a:lnTo>
                  <a:lnTo>
                    <a:pt x="152688" y="5611430"/>
                  </a:lnTo>
                  <a:lnTo>
                    <a:pt x="164561" y="5654867"/>
                  </a:lnTo>
                  <a:lnTo>
                    <a:pt x="176870" y="5698183"/>
                  </a:lnTo>
                  <a:lnTo>
                    <a:pt x="189613" y="5741375"/>
                  </a:lnTo>
                  <a:lnTo>
                    <a:pt x="202790" y="5784440"/>
                  </a:lnTo>
                  <a:lnTo>
                    <a:pt x="216399" y="5827373"/>
                  </a:lnTo>
                  <a:lnTo>
                    <a:pt x="230441" y="5870171"/>
                  </a:lnTo>
                  <a:lnTo>
                    <a:pt x="244913" y="5912831"/>
                  </a:lnTo>
                  <a:lnTo>
                    <a:pt x="259814" y="5955350"/>
                  </a:lnTo>
                  <a:lnTo>
                    <a:pt x="275145" y="5997722"/>
                  </a:lnTo>
                  <a:lnTo>
                    <a:pt x="290904" y="6039946"/>
                  </a:lnTo>
                  <a:lnTo>
                    <a:pt x="307089" y="6082017"/>
                  </a:lnTo>
                  <a:lnTo>
                    <a:pt x="323701" y="6123931"/>
                  </a:lnTo>
                  <a:lnTo>
                    <a:pt x="335643" y="6153200"/>
                  </a:lnTo>
                </a:path>
                <a:path w="8297544" h="6153784">
                  <a:moveTo>
                    <a:pt x="8297531" y="2197393"/>
                  </a:moveTo>
                  <a:lnTo>
                    <a:pt x="8266865" y="2145860"/>
                  </a:lnTo>
                  <a:lnTo>
                    <a:pt x="8243158" y="2107147"/>
                  </a:lnTo>
                  <a:lnTo>
                    <a:pt x="8219042" y="2068655"/>
                  </a:lnTo>
                  <a:lnTo>
                    <a:pt x="8194519" y="2030387"/>
                  </a:lnTo>
                  <a:lnTo>
                    <a:pt x="8169588" y="1992347"/>
                  </a:lnTo>
                  <a:lnTo>
                    <a:pt x="8144252" y="1954537"/>
                  </a:lnTo>
                  <a:lnTo>
                    <a:pt x="8118511" y="1916963"/>
                  </a:lnTo>
                  <a:lnTo>
                    <a:pt x="8092366" y="1879627"/>
                  </a:lnTo>
                  <a:lnTo>
                    <a:pt x="8065818" y="1842533"/>
                  </a:lnTo>
                  <a:lnTo>
                    <a:pt x="8038867" y="1805684"/>
                  </a:lnTo>
                  <a:lnTo>
                    <a:pt x="8011516" y="1769084"/>
                  </a:lnTo>
                  <a:lnTo>
                    <a:pt x="7983765" y="1732737"/>
                  </a:lnTo>
                  <a:lnTo>
                    <a:pt x="7955614" y="1696646"/>
                  </a:lnTo>
                  <a:lnTo>
                    <a:pt x="7927065" y="1660815"/>
                  </a:lnTo>
                  <a:lnTo>
                    <a:pt x="7898119" y="1625247"/>
                  </a:lnTo>
                  <a:lnTo>
                    <a:pt x="7868776" y="1589946"/>
                  </a:lnTo>
                  <a:lnTo>
                    <a:pt x="7839038" y="1554916"/>
                  </a:lnTo>
                  <a:lnTo>
                    <a:pt x="7808906" y="1520159"/>
                  </a:lnTo>
                  <a:lnTo>
                    <a:pt x="7778380" y="1485681"/>
                  </a:lnTo>
                  <a:lnTo>
                    <a:pt x="7747462" y="1451483"/>
                  </a:lnTo>
                  <a:lnTo>
                    <a:pt x="7716152" y="1417570"/>
                  </a:lnTo>
                  <a:lnTo>
                    <a:pt x="7684451" y="1383946"/>
                  </a:lnTo>
                  <a:lnTo>
                    <a:pt x="7652361" y="1350613"/>
                  </a:lnTo>
                  <a:lnTo>
                    <a:pt x="7619882" y="1317576"/>
                  </a:lnTo>
                  <a:lnTo>
                    <a:pt x="7587016" y="1284837"/>
                  </a:lnTo>
                  <a:lnTo>
                    <a:pt x="7553763" y="1252402"/>
                  </a:lnTo>
                  <a:lnTo>
                    <a:pt x="7520124" y="1220272"/>
                  </a:lnTo>
                  <a:lnTo>
                    <a:pt x="7486100" y="1188453"/>
                  </a:lnTo>
                  <a:lnTo>
                    <a:pt x="7451692" y="1156946"/>
                  </a:lnTo>
                  <a:lnTo>
                    <a:pt x="7416901" y="1125757"/>
                  </a:lnTo>
                  <a:lnTo>
                    <a:pt x="7381728" y="1094887"/>
                  </a:lnTo>
                  <a:lnTo>
                    <a:pt x="7346174" y="1064342"/>
                  </a:lnTo>
                  <a:lnTo>
                    <a:pt x="7310241" y="1034125"/>
                  </a:lnTo>
                  <a:lnTo>
                    <a:pt x="7273928" y="1004238"/>
                  </a:lnTo>
                  <a:lnTo>
                    <a:pt x="7237236" y="974687"/>
                  </a:lnTo>
                  <a:lnTo>
                    <a:pt x="7200168" y="945473"/>
                  </a:lnTo>
                  <a:lnTo>
                    <a:pt x="7162724" y="916602"/>
                  </a:lnTo>
                  <a:lnTo>
                    <a:pt x="7124904" y="888076"/>
                  </a:lnTo>
                  <a:lnTo>
                    <a:pt x="7086709" y="859899"/>
                  </a:lnTo>
                  <a:lnTo>
                    <a:pt x="7048142" y="832074"/>
                  </a:lnTo>
                  <a:lnTo>
                    <a:pt x="7009202" y="804606"/>
                  </a:lnTo>
                  <a:lnTo>
                    <a:pt x="6969890" y="777497"/>
                  </a:lnTo>
                  <a:lnTo>
                    <a:pt x="6930209" y="750752"/>
                  </a:lnTo>
                  <a:lnTo>
                    <a:pt x="6890157" y="724374"/>
                  </a:lnTo>
                  <a:lnTo>
                    <a:pt x="6849737" y="698365"/>
                  </a:lnTo>
                  <a:lnTo>
                    <a:pt x="6808949" y="672731"/>
                  </a:lnTo>
                  <a:lnTo>
                    <a:pt x="6767795" y="647475"/>
                  </a:lnTo>
                  <a:lnTo>
                    <a:pt x="6726275" y="622599"/>
                  </a:lnTo>
                  <a:lnTo>
                    <a:pt x="6684390" y="598109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31"/>
            <p:cNvSpPr/>
            <p:nvPr userDrawn="1"/>
          </p:nvSpPr>
          <p:spPr>
            <a:xfrm>
              <a:off x="13709998" y="6396318"/>
              <a:ext cx="6629400" cy="5862320"/>
            </a:xfrm>
            <a:custGeom>
              <a:avLst/>
              <a:gdLst/>
              <a:ahLst/>
              <a:cxnLst/>
              <a:rect l="l" t="t" r="r" b="b"/>
              <a:pathLst>
                <a:path w="6629400" h="5862320">
                  <a:moveTo>
                    <a:pt x="6028090" y="546454"/>
                  </a:moveTo>
                  <a:lnTo>
                    <a:pt x="5986140" y="522363"/>
                  </a:lnTo>
                  <a:lnTo>
                    <a:pt x="5944026" y="498832"/>
                  </a:lnTo>
                  <a:lnTo>
                    <a:pt x="5901752" y="475859"/>
                  </a:lnTo>
                  <a:lnTo>
                    <a:pt x="5859324" y="453444"/>
                  </a:lnTo>
                  <a:lnTo>
                    <a:pt x="5816745" y="431585"/>
                  </a:lnTo>
                  <a:lnTo>
                    <a:pt x="5774019" y="410280"/>
                  </a:lnTo>
                  <a:lnTo>
                    <a:pt x="5731151" y="389530"/>
                  </a:lnTo>
                  <a:lnTo>
                    <a:pt x="5688146" y="369333"/>
                  </a:lnTo>
                  <a:lnTo>
                    <a:pt x="5645007" y="349687"/>
                  </a:lnTo>
                  <a:lnTo>
                    <a:pt x="5601738" y="330591"/>
                  </a:lnTo>
                  <a:lnTo>
                    <a:pt x="5558345" y="312045"/>
                  </a:lnTo>
                  <a:lnTo>
                    <a:pt x="5514831" y="294047"/>
                  </a:lnTo>
                  <a:lnTo>
                    <a:pt x="5471201" y="276595"/>
                  </a:lnTo>
                  <a:lnTo>
                    <a:pt x="5427459" y="259690"/>
                  </a:lnTo>
                  <a:lnTo>
                    <a:pt x="5383609" y="243329"/>
                  </a:lnTo>
                  <a:lnTo>
                    <a:pt x="5339656" y="227512"/>
                  </a:lnTo>
                  <a:lnTo>
                    <a:pt x="5295604" y="212237"/>
                  </a:lnTo>
                  <a:lnTo>
                    <a:pt x="5251457" y="197503"/>
                  </a:lnTo>
                  <a:lnTo>
                    <a:pt x="5207219" y="183309"/>
                  </a:lnTo>
                  <a:lnTo>
                    <a:pt x="5162896" y="169655"/>
                  </a:lnTo>
                  <a:lnTo>
                    <a:pt x="5118490" y="156537"/>
                  </a:lnTo>
                  <a:lnTo>
                    <a:pt x="5074007" y="143957"/>
                  </a:lnTo>
                  <a:lnTo>
                    <a:pt x="5029450" y="131912"/>
                  </a:lnTo>
                  <a:lnTo>
                    <a:pt x="4984825" y="120401"/>
                  </a:lnTo>
                  <a:lnTo>
                    <a:pt x="4940135" y="109423"/>
                  </a:lnTo>
                  <a:lnTo>
                    <a:pt x="4895384" y="98977"/>
                  </a:lnTo>
                  <a:lnTo>
                    <a:pt x="4850578" y="89062"/>
                  </a:lnTo>
                  <a:lnTo>
                    <a:pt x="4805720" y="79677"/>
                  </a:lnTo>
                  <a:lnTo>
                    <a:pt x="4760814" y="70820"/>
                  </a:lnTo>
                  <a:lnTo>
                    <a:pt x="4715865" y="62491"/>
                  </a:lnTo>
                  <a:lnTo>
                    <a:pt x="4670877" y="54688"/>
                  </a:lnTo>
                  <a:lnTo>
                    <a:pt x="4625855" y="47410"/>
                  </a:lnTo>
                  <a:lnTo>
                    <a:pt x="4580802" y="40655"/>
                  </a:lnTo>
                  <a:lnTo>
                    <a:pt x="4535724" y="34424"/>
                  </a:lnTo>
                  <a:lnTo>
                    <a:pt x="4490624" y="28714"/>
                  </a:lnTo>
                  <a:lnTo>
                    <a:pt x="4445506" y="23524"/>
                  </a:lnTo>
                  <a:lnTo>
                    <a:pt x="4400376" y="18854"/>
                  </a:lnTo>
                  <a:lnTo>
                    <a:pt x="4355237" y="14702"/>
                  </a:lnTo>
                  <a:lnTo>
                    <a:pt x="4310093" y="11067"/>
                  </a:lnTo>
                  <a:lnTo>
                    <a:pt x="4264949" y="7948"/>
                  </a:lnTo>
                  <a:lnTo>
                    <a:pt x="4219809" y="5343"/>
                  </a:lnTo>
                  <a:lnTo>
                    <a:pt x="4174678" y="3252"/>
                  </a:lnTo>
                  <a:lnTo>
                    <a:pt x="4129560" y="1673"/>
                  </a:lnTo>
                  <a:lnTo>
                    <a:pt x="4084459" y="606"/>
                  </a:lnTo>
                  <a:lnTo>
                    <a:pt x="4039379" y="48"/>
                  </a:lnTo>
                  <a:lnTo>
                    <a:pt x="3994324" y="0"/>
                  </a:lnTo>
                  <a:lnTo>
                    <a:pt x="3949300" y="459"/>
                  </a:lnTo>
                  <a:lnTo>
                    <a:pt x="3904310" y="1424"/>
                  </a:lnTo>
                  <a:lnTo>
                    <a:pt x="3859359" y="2896"/>
                  </a:lnTo>
                  <a:lnTo>
                    <a:pt x="3814450" y="4871"/>
                  </a:lnTo>
                  <a:lnTo>
                    <a:pt x="3769589" y="7350"/>
                  </a:lnTo>
                  <a:lnTo>
                    <a:pt x="3724779" y="10331"/>
                  </a:lnTo>
                  <a:lnTo>
                    <a:pt x="3680026" y="13812"/>
                  </a:lnTo>
                  <a:lnTo>
                    <a:pt x="3635332" y="17793"/>
                  </a:lnTo>
                  <a:lnTo>
                    <a:pt x="3590702" y="22273"/>
                  </a:lnTo>
                  <a:lnTo>
                    <a:pt x="3546142" y="27250"/>
                  </a:lnTo>
                  <a:lnTo>
                    <a:pt x="3501654" y="32723"/>
                  </a:lnTo>
                  <a:lnTo>
                    <a:pt x="3457243" y="38692"/>
                  </a:lnTo>
                  <a:lnTo>
                    <a:pt x="3412915" y="45154"/>
                  </a:lnTo>
                  <a:lnTo>
                    <a:pt x="3368672" y="52109"/>
                  </a:lnTo>
                  <a:lnTo>
                    <a:pt x="3324519" y="59556"/>
                  </a:lnTo>
                  <a:lnTo>
                    <a:pt x="3280461" y="67493"/>
                  </a:lnTo>
                  <a:lnTo>
                    <a:pt x="3236502" y="75920"/>
                  </a:lnTo>
                  <a:lnTo>
                    <a:pt x="3192646" y="84834"/>
                  </a:lnTo>
                  <a:lnTo>
                    <a:pt x="3148897" y="94236"/>
                  </a:lnTo>
                  <a:lnTo>
                    <a:pt x="3105260" y="104123"/>
                  </a:lnTo>
                  <a:lnTo>
                    <a:pt x="3061739" y="114496"/>
                  </a:lnTo>
                  <a:lnTo>
                    <a:pt x="3018339" y="125351"/>
                  </a:lnTo>
                  <a:lnTo>
                    <a:pt x="2975063" y="136689"/>
                  </a:lnTo>
                  <a:lnTo>
                    <a:pt x="2931916" y="148509"/>
                  </a:lnTo>
                  <a:lnTo>
                    <a:pt x="2888902" y="160808"/>
                  </a:lnTo>
                  <a:lnTo>
                    <a:pt x="2846026" y="173586"/>
                  </a:lnTo>
                  <a:lnTo>
                    <a:pt x="2803292" y="186843"/>
                  </a:lnTo>
                  <a:lnTo>
                    <a:pt x="2760704" y="200575"/>
                  </a:lnTo>
                  <a:lnTo>
                    <a:pt x="2718266" y="214784"/>
                  </a:lnTo>
                  <a:lnTo>
                    <a:pt x="2675983" y="229466"/>
                  </a:lnTo>
                  <a:lnTo>
                    <a:pt x="2633859" y="244622"/>
                  </a:lnTo>
                  <a:lnTo>
                    <a:pt x="2591899" y="260250"/>
                  </a:lnTo>
                  <a:lnTo>
                    <a:pt x="2550106" y="276348"/>
                  </a:lnTo>
                  <a:lnTo>
                    <a:pt x="2508485" y="292917"/>
                  </a:lnTo>
                  <a:lnTo>
                    <a:pt x="2467041" y="309953"/>
                  </a:lnTo>
                  <a:lnTo>
                    <a:pt x="2425777" y="327458"/>
                  </a:lnTo>
                  <a:lnTo>
                    <a:pt x="2384698" y="345428"/>
                  </a:lnTo>
                  <a:lnTo>
                    <a:pt x="2343808" y="363864"/>
                  </a:lnTo>
                  <a:lnTo>
                    <a:pt x="2303112" y="382763"/>
                  </a:lnTo>
                  <a:lnTo>
                    <a:pt x="2262613" y="402126"/>
                  </a:lnTo>
                  <a:lnTo>
                    <a:pt x="2222317" y="421950"/>
                  </a:lnTo>
                  <a:lnTo>
                    <a:pt x="2182227" y="442234"/>
                  </a:lnTo>
                  <a:lnTo>
                    <a:pt x="2142347" y="462978"/>
                  </a:lnTo>
                  <a:lnTo>
                    <a:pt x="2102683" y="484180"/>
                  </a:lnTo>
                  <a:lnTo>
                    <a:pt x="2063238" y="505839"/>
                  </a:lnTo>
                  <a:lnTo>
                    <a:pt x="2024016" y="527954"/>
                  </a:lnTo>
                  <a:lnTo>
                    <a:pt x="1985023" y="550523"/>
                  </a:lnTo>
                  <a:lnTo>
                    <a:pt x="1946261" y="573547"/>
                  </a:lnTo>
                  <a:lnTo>
                    <a:pt x="1907737" y="597022"/>
                  </a:lnTo>
                  <a:lnTo>
                    <a:pt x="1869453" y="620949"/>
                  </a:lnTo>
                  <a:lnTo>
                    <a:pt x="1831414" y="645326"/>
                  </a:lnTo>
                  <a:lnTo>
                    <a:pt x="1793624" y="670152"/>
                  </a:lnTo>
                  <a:lnTo>
                    <a:pt x="1756089" y="695426"/>
                  </a:lnTo>
                  <a:lnTo>
                    <a:pt x="1718811" y="721146"/>
                  </a:lnTo>
                  <a:lnTo>
                    <a:pt x="1681795" y="747312"/>
                  </a:lnTo>
                  <a:lnTo>
                    <a:pt x="1645047" y="773922"/>
                  </a:lnTo>
                  <a:lnTo>
                    <a:pt x="1608569" y="800975"/>
                  </a:lnTo>
                  <a:lnTo>
                    <a:pt x="1572366" y="828471"/>
                  </a:lnTo>
                  <a:lnTo>
                    <a:pt x="1536443" y="856407"/>
                  </a:lnTo>
                  <a:lnTo>
                    <a:pt x="1500804" y="884783"/>
                  </a:lnTo>
                  <a:lnTo>
                    <a:pt x="1465453" y="913598"/>
                  </a:lnTo>
                  <a:lnTo>
                    <a:pt x="1430395" y="942850"/>
                  </a:lnTo>
                  <a:lnTo>
                    <a:pt x="1395633" y="972538"/>
                  </a:lnTo>
                  <a:lnTo>
                    <a:pt x="1361172" y="1002662"/>
                  </a:lnTo>
                  <a:lnTo>
                    <a:pt x="1327017" y="1033219"/>
                  </a:lnTo>
                  <a:lnTo>
                    <a:pt x="1293171" y="1064209"/>
                  </a:lnTo>
                  <a:lnTo>
                    <a:pt x="1259639" y="1095631"/>
                  </a:lnTo>
                  <a:lnTo>
                    <a:pt x="1226426" y="1127484"/>
                  </a:lnTo>
                  <a:lnTo>
                    <a:pt x="1193535" y="1159765"/>
                  </a:lnTo>
                  <a:lnTo>
                    <a:pt x="1160971" y="1192475"/>
                  </a:lnTo>
                  <a:lnTo>
                    <a:pt x="1128738" y="1225612"/>
                  </a:lnTo>
                  <a:lnTo>
                    <a:pt x="1096841" y="1259175"/>
                  </a:lnTo>
                  <a:lnTo>
                    <a:pt x="1065283" y="1293163"/>
                  </a:lnTo>
                  <a:lnTo>
                    <a:pt x="1034069" y="1327574"/>
                  </a:lnTo>
                  <a:lnTo>
                    <a:pt x="1003204" y="1362408"/>
                  </a:lnTo>
                  <a:lnTo>
                    <a:pt x="972692" y="1397663"/>
                  </a:lnTo>
                  <a:lnTo>
                    <a:pt x="942536" y="1433338"/>
                  </a:lnTo>
                  <a:lnTo>
                    <a:pt x="912742" y="1469432"/>
                  </a:lnTo>
                  <a:lnTo>
                    <a:pt x="883314" y="1505944"/>
                  </a:lnTo>
                  <a:lnTo>
                    <a:pt x="854255" y="1542872"/>
                  </a:lnTo>
                  <a:lnTo>
                    <a:pt x="825570" y="1580217"/>
                  </a:lnTo>
                  <a:lnTo>
                    <a:pt x="797265" y="1617975"/>
                  </a:lnTo>
                  <a:lnTo>
                    <a:pt x="769341" y="1656147"/>
                  </a:lnTo>
                  <a:lnTo>
                    <a:pt x="741805" y="1694730"/>
                  </a:lnTo>
                  <a:lnTo>
                    <a:pt x="714661" y="1733725"/>
                  </a:lnTo>
                  <a:lnTo>
                    <a:pt x="687912" y="1773130"/>
                  </a:lnTo>
                  <a:lnTo>
                    <a:pt x="661563" y="1812943"/>
                  </a:lnTo>
                  <a:lnTo>
                    <a:pt x="635618" y="1853163"/>
                  </a:lnTo>
                  <a:lnTo>
                    <a:pt x="610082" y="1893790"/>
                  </a:lnTo>
                  <a:lnTo>
                    <a:pt x="584959" y="1934822"/>
                  </a:lnTo>
                  <a:lnTo>
                    <a:pt x="560253" y="1976258"/>
                  </a:lnTo>
                  <a:lnTo>
                    <a:pt x="535969" y="2018096"/>
                  </a:lnTo>
                  <a:lnTo>
                    <a:pt x="512176" y="2060222"/>
                  </a:lnTo>
                  <a:lnTo>
                    <a:pt x="488939" y="2102513"/>
                  </a:lnTo>
                  <a:lnTo>
                    <a:pt x="466258" y="2144968"/>
                  </a:lnTo>
                  <a:lnTo>
                    <a:pt x="444131" y="2187580"/>
                  </a:lnTo>
                  <a:lnTo>
                    <a:pt x="422558" y="2230345"/>
                  </a:lnTo>
                  <a:lnTo>
                    <a:pt x="401537" y="2273260"/>
                  </a:lnTo>
                  <a:lnTo>
                    <a:pt x="381066" y="2316320"/>
                  </a:lnTo>
                  <a:lnTo>
                    <a:pt x="361146" y="2359521"/>
                  </a:lnTo>
                  <a:lnTo>
                    <a:pt x="341774" y="2402858"/>
                  </a:lnTo>
                  <a:lnTo>
                    <a:pt x="322950" y="2446327"/>
                  </a:lnTo>
                  <a:lnTo>
                    <a:pt x="304672" y="2489923"/>
                  </a:lnTo>
                  <a:lnTo>
                    <a:pt x="286939" y="2533643"/>
                  </a:lnTo>
                  <a:lnTo>
                    <a:pt x="269750" y="2577482"/>
                  </a:lnTo>
                  <a:lnTo>
                    <a:pt x="253105" y="2621435"/>
                  </a:lnTo>
                  <a:lnTo>
                    <a:pt x="237000" y="2665499"/>
                  </a:lnTo>
                  <a:lnTo>
                    <a:pt x="221437" y="2709669"/>
                  </a:lnTo>
                  <a:lnTo>
                    <a:pt x="206412" y="2753940"/>
                  </a:lnTo>
                  <a:lnTo>
                    <a:pt x="191926" y="2798309"/>
                  </a:lnTo>
                  <a:lnTo>
                    <a:pt x="177977" y="2842770"/>
                  </a:lnTo>
                  <a:lnTo>
                    <a:pt x="164564" y="2887320"/>
                  </a:lnTo>
                  <a:lnTo>
                    <a:pt x="151686" y="2931955"/>
                  </a:lnTo>
                  <a:lnTo>
                    <a:pt x="139341" y="2976669"/>
                  </a:lnTo>
                  <a:lnTo>
                    <a:pt x="127528" y="3021459"/>
                  </a:lnTo>
                  <a:lnTo>
                    <a:pt x="116247" y="3066320"/>
                  </a:lnTo>
                  <a:lnTo>
                    <a:pt x="105496" y="3111249"/>
                  </a:lnTo>
                  <a:lnTo>
                    <a:pt x="95273" y="3156240"/>
                  </a:lnTo>
                  <a:lnTo>
                    <a:pt x="85579" y="3201289"/>
                  </a:lnTo>
                  <a:lnTo>
                    <a:pt x="76411" y="3246392"/>
                  </a:lnTo>
                  <a:lnTo>
                    <a:pt x="67768" y="3291545"/>
                  </a:lnTo>
                  <a:lnTo>
                    <a:pt x="59650" y="3336743"/>
                  </a:lnTo>
                  <a:lnTo>
                    <a:pt x="52055" y="3381982"/>
                  </a:lnTo>
                  <a:lnTo>
                    <a:pt x="44982" y="3427258"/>
                  </a:lnTo>
                  <a:lnTo>
                    <a:pt x="38429" y="3472566"/>
                  </a:lnTo>
                  <a:lnTo>
                    <a:pt x="32397" y="3517902"/>
                  </a:lnTo>
                  <a:lnTo>
                    <a:pt x="26882" y="3563261"/>
                  </a:lnTo>
                  <a:lnTo>
                    <a:pt x="21885" y="3608640"/>
                  </a:lnTo>
                  <a:lnTo>
                    <a:pt x="17405" y="3654034"/>
                  </a:lnTo>
                  <a:lnTo>
                    <a:pt x="13439" y="3699438"/>
                  </a:lnTo>
                  <a:lnTo>
                    <a:pt x="9987" y="3744849"/>
                  </a:lnTo>
                  <a:lnTo>
                    <a:pt x="7047" y="3790262"/>
                  </a:lnTo>
                  <a:lnTo>
                    <a:pt x="4619" y="3835672"/>
                  </a:lnTo>
                  <a:lnTo>
                    <a:pt x="2702" y="3881076"/>
                  </a:lnTo>
                  <a:lnTo>
                    <a:pt x="1293" y="3926468"/>
                  </a:lnTo>
                  <a:lnTo>
                    <a:pt x="393" y="3971846"/>
                  </a:lnTo>
                  <a:lnTo>
                    <a:pt x="0" y="4017203"/>
                  </a:lnTo>
                  <a:lnTo>
                    <a:pt x="112" y="4062537"/>
                  </a:lnTo>
                  <a:lnTo>
                    <a:pt x="728" y="4107842"/>
                  </a:lnTo>
                  <a:lnTo>
                    <a:pt x="1848" y="4153114"/>
                  </a:lnTo>
                  <a:lnTo>
                    <a:pt x="3471" y="4198349"/>
                  </a:lnTo>
                  <a:lnTo>
                    <a:pt x="5594" y="4243543"/>
                  </a:lnTo>
                  <a:lnTo>
                    <a:pt x="8217" y="4288692"/>
                  </a:lnTo>
                  <a:lnTo>
                    <a:pt x="11339" y="4333790"/>
                  </a:lnTo>
                  <a:lnTo>
                    <a:pt x="14959" y="4378834"/>
                  </a:lnTo>
                  <a:lnTo>
                    <a:pt x="19075" y="4423819"/>
                  </a:lnTo>
                  <a:lnTo>
                    <a:pt x="23686" y="4468741"/>
                  </a:lnTo>
                  <a:lnTo>
                    <a:pt x="28791" y="4513596"/>
                  </a:lnTo>
                  <a:lnTo>
                    <a:pt x="34389" y="4558379"/>
                  </a:lnTo>
                  <a:lnTo>
                    <a:pt x="40479" y="4603086"/>
                  </a:lnTo>
                  <a:lnTo>
                    <a:pt x="47060" y="4647712"/>
                  </a:lnTo>
                  <a:lnTo>
                    <a:pt x="54130" y="4692254"/>
                  </a:lnTo>
                  <a:lnTo>
                    <a:pt x="61688" y="4736707"/>
                  </a:lnTo>
                  <a:lnTo>
                    <a:pt x="69733" y="4781066"/>
                  </a:lnTo>
                  <a:lnTo>
                    <a:pt x="78264" y="4825328"/>
                  </a:lnTo>
                  <a:lnTo>
                    <a:pt x="87281" y="4869488"/>
                  </a:lnTo>
                  <a:lnTo>
                    <a:pt x="96780" y="4913541"/>
                  </a:lnTo>
                  <a:lnTo>
                    <a:pt x="106762" y="4957484"/>
                  </a:lnTo>
                  <a:lnTo>
                    <a:pt x="117226" y="5001311"/>
                  </a:lnTo>
                  <a:lnTo>
                    <a:pt x="128170" y="5045020"/>
                  </a:lnTo>
                  <a:lnTo>
                    <a:pt x="139592" y="5088604"/>
                  </a:lnTo>
                  <a:lnTo>
                    <a:pt x="151493" y="5132061"/>
                  </a:lnTo>
                  <a:lnTo>
                    <a:pt x="163870" y="5175385"/>
                  </a:lnTo>
                  <a:lnTo>
                    <a:pt x="176722" y="5218572"/>
                  </a:lnTo>
                  <a:lnTo>
                    <a:pt x="190049" y="5261618"/>
                  </a:lnTo>
                  <a:lnTo>
                    <a:pt x="203849" y="5304519"/>
                  </a:lnTo>
                  <a:lnTo>
                    <a:pt x="218122" y="5347271"/>
                  </a:lnTo>
                  <a:lnTo>
                    <a:pt x="232865" y="5389868"/>
                  </a:lnTo>
                  <a:lnTo>
                    <a:pt x="248077" y="5432307"/>
                  </a:lnTo>
                  <a:lnTo>
                    <a:pt x="263758" y="5474583"/>
                  </a:lnTo>
                  <a:lnTo>
                    <a:pt x="279907" y="5516692"/>
                  </a:lnTo>
                  <a:lnTo>
                    <a:pt x="296522" y="5558630"/>
                  </a:lnTo>
                  <a:lnTo>
                    <a:pt x="313602" y="5600392"/>
                  </a:lnTo>
                  <a:lnTo>
                    <a:pt x="331146" y="5641974"/>
                  </a:lnTo>
                  <a:lnTo>
                    <a:pt x="349152" y="5683371"/>
                  </a:lnTo>
                  <a:lnTo>
                    <a:pt x="367620" y="5724580"/>
                  </a:lnTo>
                  <a:lnTo>
                    <a:pt x="386549" y="5765596"/>
                  </a:lnTo>
                  <a:lnTo>
                    <a:pt x="405936" y="5806414"/>
                  </a:lnTo>
                  <a:lnTo>
                    <a:pt x="425782" y="5847031"/>
                  </a:lnTo>
                  <a:lnTo>
                    <a:pt x="433172" y="5861740"/>
                  </a:lnTo>
                </a:path>
                <a:path w="6629400" h="5862320">
                  <a:moveTo>
                    <a:pt x="6628885" y="973206"/>
                  </a:moveTo>
                  <a:lnTo>
                    <a:pt x="6574728" y="927523"/>
                  </a:lnTo>
                  <a:lnTo>
                    <a:pt x="6538336" y="897782"/>
                  </a:lnTo>
                  <a:lnTo>
                    <a:pt x="6501530" y="868411"/>
                  </a:lnTo>
                  <a:lnTo>
                    <a:pt x="6464313" y="839415"/>
                  </a:lnTo>
                  <a:lnTo>
                    <a:pt x="6426686" y="810799"/>
                  </a:lnTo>
                  <a:lnTo>
                    <a:pt x="6388649" y="782566"/>
                  </a:lnTo>
                  <a:lnTo>
                    <a:pt x="6350204" y="754722"/>
                  </a:lnTo>
                  <a:lnTo>
                    <a:pt x="6311352" y="727269"/>
                  </a:lnTo>
                  <a:lnTo>
                    <a:pt x="6272094" y="700214"/>
                  </a:lnTo>
                  <a:lnTo>
                    <a:pt x="6232432" y="673559"/>
                  </a:lnTo>
                  <a:lnTo>
                    <a:pt x="6192366" y="647310"/>
                  </a:lnTo>
                  <a:lnTo>
                    <a:pt x="6151898" y="621471"/>
                  </a:lnTo>
                  <a:lnTo>
                    <a:pt x="6111028" y="596045"/>
                  </a:lnTo>
                  <a:lnTo>
                    <a:pt x="6069759" y="571038"/>
                  </a:lnTo>
                  <a:lnTo>
                    <a:pt x="6028090" y="546454"/>
                  </a:lnTo>
                </a:path>
              </a:pathLst>
            </a:custGeom>
            <a:ln w="381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7317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9F162-8A96-4231-8120-340D3939B71B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5908" y="6493406"/>
            <a:ext cx="4284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4016" y="6491817"/>
            <a:ext cx="568184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9EDD9-2578-4372-8132-10947A41866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00" y="368300"/>
            <a:ext cx="2520000" cy="43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9" r:id="rId3"/>
    <p:sldLayoutId id="2147483670" r:id="rId4"/>
    <p:sldLayoutId id="2147483672" r:id="rId5"/>
    <p:sldLayoutId id="2147483671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800" y="6491818"/>
            <a:ext cx="198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9F162-8A96-4231-8120-340D3939B71B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5908" y="6493406"/>
            <a:ext cx="4284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4016" y="6491817"/>
            <a:ext cx="568184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9EDD9-2578-4372-8132-10947A41866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00" y="368300"/>
            <a:ext cx="2520000" cy="43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2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00" y="368300"/>
            <a:ext cx="2520000" cy="432273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786" y="232192"/>
            <a:ext cx="3620884" cy="74508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9399" y="5690695"/>
            <a:ext cx="884667" cy="884667"/>
          </a:xfrm>
          <a:prstGeom prst="rect">
            <a:avLst/>
          </a:prstGeom>
        </p:spPr>
      </p:pic>
      <p:sp>
        <p:nvSpPr>
          <p:cNvPr id="10" name="Titel 5"/>
          <p:cNvSpPr txBox="1">
            <a:spLocks/>
          </p:cNvSpPr>
          <p:nvPr userDrawn="1"/>
        </p:nvSpPr>
        <p:spPr>
          <a:xfrm>
            <a:off x="339055" y="6205615"/>
            <a:ext cx="3795733" cy="3951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i="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cap="none" dirty="0">
                <a:solidFill>
                  <a:schemeClr val="tx1"/>
                </a:solidFill>
              </a:rPr>
              <a:t>www.b-tu.de</a:t>
            </a:r>
          </a:p>
        </p:txBody>
      </p:sp>
    </p:spTree>
    <p:extLst>
      <p:ext uri="{BB962C8B-B14F-4D97-AF65-F5344CB8AC3E}">
        <p14:creationId xmlns:p14="http://schemas.microsoft.com/office/powerpoint/2010/main" val="262153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i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orient="horz" pos="3974">
          <p15:clr>
            <a:srgbClr val="F26B43"/>
          </p15:clr>
        </p15:guide>
        <p15:guide id="3" orient="horz" pos="618">
          <p15:clr>
            <a:srgbClr val="F26B43"/>
          </p15:clr>
        </p15:guide>
        <p15:guide id="4" pos="272">
          <p15:clr>
            <a:srgbClr val="F26B43"/>
          </p15:clr>
        </p15:guide>
        <p15:guide id="5" pos="5488">
          <p15:clr>
            <a:srgbClr val="F26B43"/>
          </p15:clr>
        </p15:guide>
        <p15:guide id="6" orient="horz" pos="913">
          <p15:clr>
            <a:srgbClr val="F26B43"/>
          </p15:clr>
        </p15:guide>
        <p15:guide id="7" pos="3901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pos="46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-tu.de/en/study/during-studies/study-organization/examinations/regulations-and-forms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-tu.de/qispos11/rds?state=user&amp;type=0" TargetMode="External"/><Relationship Id="rId2" Type="http://schemas.openxmlformats.org/officeDocument/2006/relationships/hyperlink" Target="https://www.b-tu.de/studium/im-studium/studienorganisation/pruefungen/an-abmeldung-von-modulpruefungen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-tu.de/qispos11/rds?state=user&amp;type=0&amp;noDBAction=y&amp;init=y" TargetMode="External"/><Relationship Id="rId2" Type="http://schemas.openxmlformats.org/officeDocument/2006/relationships/hyperlink" Target="https://www.b-tu.de/en/study/during-studies/study-organization/examinations/registering-for-examinations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-tu.de/studium/im-studium/studienorganisation/quicklinks/aktuelle-infos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-tu.de/en/study/during-studies/study-organization/quicklinks/student-services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b-tu.de/en/study/during-studies/study-organization/quicklinks/student-servic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-tu.de/studium/im-studium/studienorganisation/pruefungen/ordnungen-und-formulare/pruefungs-und-studienordnungen" TargetMode="External"/><Relationship Id="rId2" Type="http://schemas.openxmlformats.org/officeDocument/2006/relationships/hyperlink" Target="https://www.b-tu.de/studium/im-studium/studienorganisation/pruefungen/ordnungen-und-formulare/grundsatzordnungen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Willkommen an der BTU</a:t>
            </a:r>
          </a:p>
        </p:txBody>
      </p:sp>
    </p:spTree>
    <p:extLst>
      <p:ext uri="{BB962C8B-B14F-4D97-AF65-F5344CB8AC3E}">
        <p14:creationId xmlns:p14="http://schemas.microsoft.com/office/powerpoint/2010/main" val="6100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10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Legally</a:t>
            </a:r>
            <a:r>
              <a:rPr lang="de-DE" dirty="0"/>
              <a:t> </a:t>
            </a:r>
            <a:r>
              <a:rPr lang="de-DE" dirty="0" err="1"/>
              <a:t>binding</a:t>
            </a:r>
            <a:r>
              <a:rPr lang="de-DE" dirty="0"/>
              <a:t> </a:t>
            </a:r>
            <a:r>
              <a:rPr lang="de-DE" dirty="0" err="1"/>
              <a:t>principles</a:t>
            </a: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/>
              <a:t>Know</a:t>
            </a:r>
            <a:r>
              <a:rPr lang="de-DE" sz="1100" dirty="0"/>
              <a:t> </a:t>
            </a:r>
            <a:r>
              <a:rPr lang="de-DE" sz="1100" dirty="0" err="1"/>
              <a:t>what's</a:t>
            </a:r>
            <a:r>
              <a:rPr lang="de-DE" sz="1100" dirty="0"/>
              <a:t> in </a:t>
            </a:r>
            <a:r>
              <a:rPr lang="de-DE" sz="1100" dirty="0" err="1"/>
              <a:t>it!</a:t>
            </a:r>
            <a:endParaRPr lang="de-DE" sz="11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CEEF4F-BF39-48F6-83D9-D6FD6676BB76}"/>
              </a:ext>
            </a:extLst>
          </p:cNvPr>
          <p:cNvSpPr txBox="1"/>
          <p:nvPr/>
        </p:nvSpPr>
        <p:spPr>
          <a:xfrm>
            <a:off x="431799" y="1328595"/>
            <a:ext cx="812963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You</a:t>
            </a:r>
            <a:r>
              <a:rPr lang="de-DE" sz="1400" dirty="0"/>
              <a:t> </a:t>
            </a:r>
            <a:r>
              <a:rPr lang="de-DE" sz="1400" dirty="0" err="1"/>
              <a:t>can</a:t>
            </a:r>
            <a:r>
              <a:rPr lang="de-DE" sz="1400" dirty="0"/>
              <a:t> find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respective</a:t>
            </a:r>
            <a:r>
              <a:rPr lang="de-DE" sz="1400" dirty="0"/>
              <a:t> </a:t>
            </a:r>
            <a:r>
              <a:rPr lang="de-DE" sz="1400" dirty="0" err="1"/>
              <a:t>regulations</a:t>
            </a:r>
            <a:r>
              <a:rPr lang="de-DE" sz="1400" dirty="0"/>
              <a:t> </a:t>
            </a:r>
            <a:r>
              <a:rPr lang="de-DE" dirty="0">
                <a:solidFill>
                  <a:srgbClr val="A5C300"/>
                </a:solidFill>
              </a:rPr>
              <a:t>online</a:t>
            </a:r>
            <a:r>
              <a:rPr lang="de-DE" sz="1400" dirty="0"/>
              <a:t> at</a:t>
            </a:r>
          </a:p>
          <a:p>
            <a:endParaRPr lang="de-DE" sz="1400" dirty="0"/>
          </a:p>
          <a:p>
            <a:r>
              <a:rPr lang="de-DE" sz="1400" dirty="0"/>
              <a:t>Legal Frameworks</a:t>
            </a:r>
            <a:r>
              <a:rPr lang="de-DE" dirty="0"/>
              <a:t>	</a:t>
            </a:r>
            <a:r>
              <a:rPr lang="de-DE" sz="1800" dirty="0"/>
              <a:t>		</a:t>
            </a:r>
          </a:p>
          <a:p>
            <a:r>
              <a:rPr lang="de-DE" sz="1400" dirty="0">
                <a:solidFill>
                  <a:srgbClr val="0050A0"/>
                </a:solidFill>
                <a:hlinkClick r:id="rId2"/>
              </a:rPr>
              <a:t>https://www.b-tu.de/en/study/during-studies/study-organization/examinations/regulations-and-forms</a:t>
            </a:r>
            <a:endParaRPr lang="de-DE" sz="1400" dirty="0">
              <a:solidFill>
                <a:srgbClr val="0050A0"/>
              </a:solidFill>
            </a:endParaRPr>
          </a:p>
          <a:p>
            <a:endParaRPr lang="de-DE" sz="1400" dirty="0"/>
          </a:p>
          <a:p>
            <a:r>
              <a:rPr lang="de-DE" sz="1400" dirty="0"/>
              <a:t>Examination and Study </a:t>
            </a:r>
            <a:r>
              <a:rPr lang="de-DE" sz="1400" dirty="0" err="1"/>
              <a:t>Regulations</a:t>
            </a:r>
            <a:endParaRPr lang="de-DE" sz="1400" dirty="0">
              <a:solidFill>
                <a:srgbClr val="0050A0"/>
              </a:solidFill>
            </a:endParaRPr>
          </a:p>
          <a:p>
            <a:r>
              <a:rPr lang="de-DE" sz="1400" dirty="0">
                <a:solidFill>
                  <a:srgbClr val="0050A0"/>
                </a:solidFill>
                <a:hlinkClick r:id="rId2"/>
              </a:rPr>
              <a:t>https://www.b-tu.de/en/study/during-studies/study-organization/examinations/regulations-and-forms</a:t>
            </a:r>
            <a:endParaRPr lang="de-DE" sz="1400" dirty="0">
              <a:solidFill>
                <a:srgbClr val="0050A0"/>
              </a:solidFill>
            </a:endParaRPr>
          </a:p>
          <a:p>
            <a:r>
              <a:rPr lang="de-DE" sz="1400" dirty="0">
                <a:solidFill>
                  <a:srgbClr val="0050A0"/>
                </a:solidFill>
              </a:rPr>
              <a:t>		</a:t>
            </a:r>
          </a:p>
          <a:p>
            <a:endParaRPr lang="de-DE" sz="1600" dirty="0"/>
          </a:p>
          <a:p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your</a:t>
            </a:r>
            <a:r>
              <a:rPr lang="de-DE" sz="1600" dirty="0"/>
              <a:t> </a:t>
            </a:r>
            <a:r>
              <a:rPr lang="de-DE" dirty="0">
                <a:solidFill>
                  <a:srgbClr val="D20078"/>
                </a:solidFill>
              </a:rPr>
              <a:t>Studies</a:t>
            </a:r>
            <a:r>
              <a:rPr lang="de-DE" sz="1600" dirty="0"/>
              <a:t> 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dirty="0" err="1">
                <a:solidFill>
                  <a:srgbClr val="D20078"/>
                </a:solidFill>
              </a:rPr>
              <a:t>necessary</a:t>
            </a:r>
            <a:r>
              <a:rPr lang="de-DE" sz="1600" dirty="0"/>
              <a:t> </a:t>
            </a:r>
            <a:r>
              <a:rPr lang="de-DE" dirty="0" err="1">
                <a:solidFill>
                  <a:srgbClr val="D20078"/>
                </a:solidFill>
              </a:rPr>
              <a:t>to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dirty="0" err="1">
                <a:solidFill>
                  <a:srgbClr val="D20078"/>
                </a:solidFill>
              </a:rPr>
              <a:t>know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content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dirty="0" err="1">
                <a:solidFill>
                  <a:srgbClr val="D20078"/>
                </a:solidFill>
              </a:rPr>
              <a:t>the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dirty="0" err="1">
                <a:solidFill>
                  <a:srgbClr val="D20078"/>
                </a:solidFill>
              </a:rPr>
              <a:t>regulations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sz="1600" dirty="0" err="1"/>
              <a:t>exactly</a:t>
            </a:r>
            <a:r>
              <a:rPr lang="de-DE" sz="1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77581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11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TerminE</a:t>
            </a:r>
            <a:r>
              <a:rPr lang="de-DE" dirty="0"/>
              <a:t> und Fristen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3C919E3-7987-4C26-9CA7-C934BC1CA7C1}"/>
              </a:ext>
            </a:extLst>
          </p:cNvPr>
          <p:cNvSpPr txBox="1"/>
          <p:nvPr/>
        </p:nvSpPr>
        <p:spPr>
          <a:xfrm>
            <a:off x="1841592" y="3590378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A5C300"/>
                </a:solidFill>
              </a:rPr>
              <a:t>anmelden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C3FEABD-464D-4B30-AFA2-6730353736B8}"/>
              </a:ext>
            </a:extLst>
          </p:cNvPr>
          <p:cNvSpPr txBox="1"/>
          <p:nvPr/>
        </p:nvSpPr>
        <p:spPr>
          <a:xfrm>
            <a:off x="2770740" y="2064573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Semester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6760EE4-5EB2-491C-BDC1-AB01E75CCF14}"/>
              </a:ext>
            </a:extLst>
          </p:cNvPr>
          <p:cNvSpPr txBox="1"/>
          <p:nvPr/>
        </p:nvSpPr>
        <p:spPr>
          <a:xfrm rot="1487206">
            <a:off x="2102798" y="2817339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D20078"/>
                </a:solidFill>
              </a:rPr>
              <a:t>Rückmeldung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1ED9B4-5D20-4A85-9805-9470AF7E4ACA}"/>
              </a:ext>
            </a:extLst>
          </p:cNvPr>
          <p:cNvSpPr txBox="1"/>
          <p:nvPr/>
        </p:nvSpPr>
        <p:spPr>
          <a:xfrm rot="20932080">
            <a:off x="3750742" y="2110765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accent2"/>
                </a:solidFill>
              </a:rPr>
              <a:t>rechtzeitig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9FC2209-5C13-4BDD-87B1-06BFCEDCD8C6}"/>
              </a:ext>
            </a:extLst>
          </p:cNvPr>
          <p:cNvSpPr txBox="1"/>
          <p:nvPr/>
        </p:nvSpPr>
        <p:spPr>
          <a:xfrm>
            <a:off x="4240160" y="2812316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wiederkehrend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7ECBA7-1988-4549-A9D8-D63BB3E54404}"/>
              </a:ext>
            </a:extLst>
          </p:cNvPr>
          <p:cNvSpPr txBox="1"/>
          <p:nvPr/>
        </p:nvSpPr>
        <p:spPr>
          <a:xfrm>
            <a:off x="1192663" y="287634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Vorlesungszeitraum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7EA3B9D-FE4A-409B-A869-2CC67AA4B85C}"/>
              </a:ext>
            </a:extLst>
          </p:cNvPr>
          <p:cNvSpPr txBox="1"/>
          <p:nvPr/>
        </p:nvSpPr>
        <p:spPr>
          <a:xfrm>
            <a:off x="2494683" y="3176928"/>
            <a:ext cx="3246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Fristen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A0F8430-EDBF-481A-B1B8-F05B6E762F15}"/>
              </a:ext>
            </a:extLst>
          </p:cNvPr>
          <p:cNvSpPr txBox="1"/>
          <p:nvPr/>
        </p:nvSpPr>
        <p:spPr>
          <a:xfrm rot="20328604">
            <a:off x="4617549" y="3058005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chemeClr val="accent4"/>
                </a:solidFill>
              </a:rPr>
              <a:t>Semesterabblaufplan</a:t>
            </a:r>
            <a:endParaRPr lang="de-DE" sz="2400" dirty="0">
              <a:solidFill>
                <a:schemeClr val="accent4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02957DF-826F-45EF-9A0F-CA170D6774D9}"/>
              </a:ext>
            </a:extLst>
          </p:cNvPr>
          <p:cNvSpPr txBox="1"/>
          <p:nvPr/>
        </p:nvSpPr>
        <p:spPr>
          <a:xfrm>
            <a:off x="5463582" y="2415522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Fristen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B645635-7DB2-4D21-B54C-1E8BEC2FA78F}"/>
              </a:ext>
            </a:extLst>
          </p:cNvPr>
          <p:cNvSpPr txBox="1"/>
          <p:nvPr/>
        </p:nvSpPr>
        <p:spPr>
          <a:xfrm>
            <a:off x="3119008" y="403524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abmelden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4AFE8D4-2AEB-4701-A1EA-971DD276AD64}"/>
              </a:ext>
            </a:extLst>
          </p:cNvPr>
          <p:cNvSpPr txBox="1"/>
          <p:nvPr/>
        </p:nvSpPr>
        <p:spPr>
          <a:xfrm rot="1595246">
            <a:off x="3203235" y="3975597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A5C300"/>
                </a:solidFill>
              </a:rPr>
              <a:t>Prüfungszeitraum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Wissen wann was tun!</a:t>
            </a:r>
          </a:p>
        </p:txBody>
      </p:sp>
    </p:spTree>
    <p:extLst>
      <p:ext uri="{BB962C8B-B14F-4D97-AF65-F5344CB8AC3E}">
        <p14:creationId xmlns:p14="http://schemas.microsoft.com/office/powerpoint/2010/main" val="94039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12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Dates and Deadlines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3C919E3-7987-4C26-9CA7-C934BC1CA7C1}"/>
              </a:ext>
            </a:extLst>
          </p:cNvPr>
          <p:cNvSpPr txBox="1"/>
          <p:nvPr/>
        </p:nvSpPr>
        <p:spPr>
          <a:xfrm>
            <a:off x="410998" y="3638307"/>
            <a:ext cx="416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A5C300"/>
                </a:solidFill>
              </a:rPr>
              <a:t>Register </a:t>
            </a:r>
            <a:r>
              <a:rPr lang="de-DE" sz="2400" dirty="0" err="1">
                <a:solidFill>
                  <a:srgbClr val="A5C300"/>
                </a:solidFill>
              </a:rPr>
              <a:t>for</a:t>
            </a:r>
            <a:r>
              <a:rPr lang="de-DE" sz="2400" dirty="0">
                <a:solidFill>
                  <a:srgbClr val="A5C300"/>
                </a:solidFill>
              </a:rPr>
              <a:t> </a:t>
            </a:r>
            <a:r>
              <a:rPr lang="de-DE" sz="2400" dirty="0" err="1">
                <a:solidFill>
                  <a:srgbClr val="A5C300"/>
                </a:solidFill>
              </a:rPr>
              <a:t>Examinations</a:t>
            </a:r>
            <a:endParaRPr lang="de-DE" sz="2400" dirty="0">
              <a:solidFill>
                <a:srgbClr val="A5C30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C3FEABD-464D-4B30-AFA2-6730353736B8}"/>
              </a:ext>
            </a:extLst>
          </p:cNvPr>
          <p:cNvSpPr txBox="1"/>
          <p:nvPr/>
        </p:nvSpPr>
        <p:spPr>
          <a:xfrm>
            <a:off x="3118078" y="2078864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Term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6760EE4-5EB2-491C-BDC1-AB01E75CCF14}"/>
              </a:ext>
            </a:extLst>
          </p:cNvPr>
          <p:cNvSpPr txBox="1"/>
          <p:nvPr/>
        </p:nvSpPr>
        <p:spPr>
          <a:xfrm rot="1487206">
            <a:off x="2102798" y="2817339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D20078"/>
                </a:solidFill>
              </a:rPr>
              <a:t>Registering</a:t>
            </a:r>
            <a:endParaRPr lang="de-DE" sz="2400" dirty="0">
              <a:solidFill>
                <a:srgbClr val="D20078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1ED9B4-5D20-4A85-9805-9470AF7E4ACA}"/>
              </a:ext>
            </a:extLst>
          </p:cNvPr>
          <p:cNvSpPr txBox="1"/>
          <p:nvPr/>
        </p:nvSpPr>
        <p:spPr>
          <a:xfrm rot="20932080">
            <a:off x="3750742" y="2110765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accent2"/>
                </a:solidFill>
              </a:rPr>
              <a:t>In time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9FC2209-5C13-4BDD-87B1-06BFCEDCD8C6}"/>
              </a:ext>
            </a:extLst>
          </p:cNvPr>
          <p:cNvSpPr txBox="1"/>
          <p:nvPr/>
        </p:nvSpPr>
        <p:spPr>
          <a:xfrm>
            <a:off x="3942081" y="2973528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0050A0"/>
                </a:solidFill>
              </a:rPr>
              <a:t>recurring</a:t>
            </a:r>
            <a:endParaRPr lang="de-DE" dirty="0">
              <a:solidFill>
                <a:srgbClr val="0050A0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7ECBA7-1988-4549-A9D8-D63BB3E54404}"/>
              </a:ext>
            </a:extLst>
          </p:cNvPr>
          <p:cNvSpPr txBox="1"/>
          <p:nvPr/>
        </p:nvSpPr>
        <p:spPr>
          <a:xfrm>
            <a:off x="1192663" y="287634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0050A0"/>
                </a:solidFill>
              </a:rPr>
              <a:t>Lecture</a:t>
            </a:r>
            <a:r>
              <a:rPr lang="de-DE" dirty="0">
                <a:solidFill>
                  <a:srgbClr val="0050A0"/>
                </a:solidFill>
              </a:rPr>
              <a:t> </a:t>
            </a:r>
            <a:r>
              <a:rPr lang="de-DE" dirty="0" err="1">
                <a:solidFill>
                  <a:srgbClr val="0050A0"/>
                </a:solidFill>
              </a:rPr>
              <a:t>period</a:t>
            </a:r>
            <a:endParaRPr lang="de-DE" dirty="0">
              <a:solidFill>
                <a:srgbClr val="0050A0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7EA3B9D-FE4A-409B-A869-2CC67AA4B85C}"/>
              </a:ext>
            </a:extLst>
          </p:cNvPr>
          <p:cNvSpPr txBox="1"/>
          <p:nvPr/>
        </p:nvSpPr>
        <p:spPr>
          <a:xfrm>
            <a:off x="1827662" y="3318247"/>
            <a:ext cx="3246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Study time </a:t>
            </a:r>
            <a:r>
              <a:rPr lang="de-DE" dirty="0" err="1">
                <a:solidFill>
                  <a:srgbClr val="D20078"/>
                </a:solidFill>
              </a:rPr>
              <a:t>limits</a:t>
            </a:r>
            <a:endParaRPr lang="de-DE" dirty="0">
              <a:solidFill>
                <a:srgbClr val="D20078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A0F8430-EDBF-481A-B1B8-F05B6E762F15}"/>
              </a:ext>
            </a:extLst>
          </p:cNvPr>
          <p:cNvSpPr txBox="1"/>
          <p:nvPr/>
        </p:nvSpPr>
        <p:spPr>
          <a:xfrm rot="20328604">
            <a:off x="4635369" y="2862778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accent4"/>
                </a:solidFill>
              </a:rPr>
              <a:t>Semester </a:t>
            </a:r>
            <a:r>
              <a:rPr lang="de-DE" sz="2400" dirty="0" err="1">
                <a:solidFill>
                  <a:schemeClr val="accent4"/>
                </a:solidFill>
              </a:rPr>
              <a:t>schedule</a:t>
            </a:r>
            <a:endParaRPr lang="de-DE" sz="2400" dirty="0">
              <a:solidFill>
                <a:schemeClr val="accent4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02957DF-826F-45EF-9A0F-CA170D6774D9}"/>
              </a:ext>
            </a:extLst>
          </p:cNvPr>
          <p:cNvSpPr txBox="1"/>
          <p:nvPr/>
        </p:nvSpPr>
        <p:spPr>
          <a:xfrm>
            <a:off x="4848140" y="2608226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Deadlines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B645635-7DB2-4D21-B54C-1E8BEC2FA78F}"/>
              </a:ext>
            </a:extLst>
          </p:cNvPr>
          <p:cNvSpPr txBox="1"/>
          <p:nvPr/>
        </p:nvSpPr>
        <p:spPr>
          <a:xfrm>
            <a:off x="3119008" y="403524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0050A0"/>
                </a:solidFill>
              </a:rPr>
              <a:t>deregister</a:t>
            </a:r>
            <a:endParaRPr lang="de-DE" dirty="0">
              <a:solidFill>
                <a:srgbClr val="0050A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4AFE8D4-2AEB-4701-A1EA-971DD276AD64}"/>
              </a:ext>
            </a:extLst>
          </p:cNvPr>
          <p:cNvSpPr txBox="1"/>
          <p:nvPr/>
        </p:nvSpPr>
        <p:spPr>
          <a:xfrm rot="1595246">
            <a:off x="3758886" y="4076283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A5C300"/>
                </a:solidFill>
              </a:rPr>
              <a:t>Examination </a:t>
            </a:r>
            <a:r>
              <a:rPr lang="de-DE" dirty="0" err="1">
                <a:solidFill>
                  <a:srgbClr val="A5C300"/>
                </a:solidFill>
              </a:rPr>
              <a:t>period</a:t>
            </a:r>
            <a:endParaRPr lang="de-DE" dirty="0">
              <a:solidFill>
                <a:srgbClr val="A5C3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Know when to do what!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181482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13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Wissen wie Online-Service geht!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CEEF4F-BF39-48F6-83D9-D6FD6676BB76}"/>
              </a:ext>
            </a:extLst>
          </p:cNvPr>
          <p:cNvSpPr txBox="1"/>
          <p:nvPr/>
        </p:nvSpPr>
        <p:spPr>
          <a:xfrm>
            <a:off x="2045494" y="1403312"/>
            <a:ext cx="5374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50A0"/>
                </a:solidFill>
              </a:rPr>
              <a:t>https://www.b-tu.de/mybtu/</a:t>
            </a:r>
            <a:endParaRPr lang="de-DE" sz="1400" dirty="0">
              <a:solidFill>
                <a:srgbClr val="0050A0"/>
              </a:solidFill>
            </a:endParaRPr>
          </a:p>
        </p:txBody>
      </p:sp>
      <p:sp>
        <p:nvSpPr>
          <p:cNvPr id="14" name="Titel 25">
            <a:extLst>
              <a:ext uri="{FF2B5EF4-FFF2-40B4-BE49-F238E27FC236}">
                <a16:creationId xmlns:a16="http://schemas.microsoft.com/office/drawing/2014/main" id="{0C78ABE9-4202-45BB-B6CB-22A6AC7E3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</p:spPr>
        <p:txBody>
          <a:bodyPr/>
          <a:lstStyle/>
          <a:p>
            <a:r>
              <a:rPr lang="de-DE" dirty="0" err="1"/>
              <a:t>myBTU</a:t>
            </a:r>
            <a:r>
              <a:rPr lang="de-DE" dirty="0"/>
              <a:t>-Portal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A057929-D602-446B-A9B0-0027F9905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79" y="2493695"/>
            <a:ext cx="7961971" cy="296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374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14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49750" y="782770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/>
              <a:t>Know</a:t>
            </a:r>
            <a:r>
              <a:rPr lang="de-DE" sz="1100" dirty="0"/>
              <a:t> </a:t>
            </a:r>
            <a:r>
              <a:rPr lang="de-DE" sz="1100" dirty="0" err="1"/>
              <a:t>how</a:t>
            </a:r>
            <a:r>
              <a:rPr lang="de-DE" sz="1100" dirty="0"/>
              <a:t> online </a:t>
            </a:r>
            <a:r>
              <a:rPr lang="de-DE" sz="1100" dirty="0" err="1"/>
              <a:t>service</a:t>
            </a:r>
            <a:r>
              <a:rPr lang="de-DE" sz="1100" dirty="0"/>
              <a:t> </a:t>
            </a:r>
            <a:r>
              <a:rPr lang="de-DE" sz="1100" dirty="0" err="1"/>
              <a:t>works</a:t>
            </a:r>
            <a:r>
              <a:rPr lang="de-DE" sz="1100" dirty="0"/>
              <a:t>!</a:t>
            </a:r>
          </a:p>
        </p:txBody>
      </p:sp>
      <p:sp>
        <p:nvSpPr>
          <p:cNvPr id="14" name="Titel 25">
            <a:extLst>
              <a:ext uri="{FF2B5EF4-FFF2-40B4-BE49-F238E27FC236}">
                <a16:creationId xmlns:a16="http://schemas.microsoft.com/office/drawing/2014/main" id="{0C78ABE9-4202-45BB-B6CB-22A6AC7E3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</p:spPr>
        <p:txBody>
          <a:bodyPr/>
          <a:lstStyle/>
          <a:p>
            <a:r>
              <a:rPr lang="de-DE" dirty="0" err="1"/>
              <a:t>myBTU</a:t>
            </a:r>
            <a:r>
              <a:rPr lang="de-DE" dirty="0"/>
              <a:t>-Portal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07EA163-BAA9-46FD-BD4E-FD25D98AA0D5}"/>
              </a:ext>
            </a:extLst>
          </p:cNvPr>
          <p:cNvSpPr txBox="1"/>
          <p:nvPr/>
        </p:nvSpPr>
        <p:spPr>
          <a:xfrm>
            <a:off x="1941817" y="1451187"/>
            <a:ext cx="51800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dirty="0">
                <a:solidFill>
                  <a:srgbClr val="0050A0"/>
                </a:solidFill>
              </a:rPr>
              <a:t>https://www.b-tu.de/mybtu/</a:t>
            </a:r>
            <a:endParaRPr lang="de-DE" sz="1400" dirty="0">
              <a:solidFill>
                <a:srgbClr val="0050A0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83518AE-7044-4301-AF25-081C90BB8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88" y="2517115"/>
            <a:ext cx="8564137" cy="321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13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15</a:t>
            </a:fld>
            <a:endParaRPr lang="de-DE"/>
          </a:p>
        </p:txBody>
      </p:sp>
      <p:sp>
        <p:nvSpPr>
          <p:cNvPr id="24" name="Titel 25">
            <a:extLst>
              <a:ext uri="{FF2B5EF4-FFF2-40B4-BE49-F238E27FC236}">
                <a16:creationId xmlns:a16="http://schemas.microsoft.com/office/drawing/2014/main" id="{CA96BA2C-72D9-4186-B660-859CDBBA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</p:spPr>
        <p:txBody>
          <a:bodyPr/>
          <a:lstStyle/>
          <a:p>
            <a:r>
              <a:rPr lang="de-DE" dirty="0"/>
              <a:t>Online-Portal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0535642A-325B-46DA-97BB-E6B235AF8C02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Wissen zum Prüfungsmanagement!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1C42C47-56ED-4E23-AD03-5DA6A5D5F3BD}"/>
              </a:ext>
            </a:extLst>
          </p:cNvPr>
          <p:cNvSpPr txBox="1"/>
          <p:nvPr/>
        </p:nvSpPr>
        <p:spPr>
          <a:xfrm>
            <a:off x="431799" y="1328595"/>
            <a:ext cx="812963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Sie finden </a:t>
            </a:r>
            <a:r>
              <a:rPr lang="de-DE" sz="1600" dirty="0">
                <a:solidFill>
                  <a:srgbClr val="D20078"/>
                </a:solidFill>
              </a:rPr>
              <a:t>wichtige Informationen </a:t>
            </a:r>
            <a:r>
              <a:rPr lang="de-DE" sz="1400" dirty="0"/>
              <a:t>zur Modul- und Prüfungsanmeldung </a:t>
            </a:r>
            <a:r>
              <a:rPr lang="de-DE" sz="1400" dirty="0">
                <a:solidFill>
                  <a:srgbClr val="A5C300"/>
                </a:solidFill>
              </a:rPr>
              <a:t>online</a:t>
            </a:r>
            <a:r>
              <a:rPr lang="de-DE" sz="1400" dirty="0"/>
              <a:t> unter</a:t>
            </a:r>
          </a:p>
          <a:p>
            <a:endParaRPr lang="de-DE" sz="1400" dirty="0"/>
          </a:p>
          <a:p>
            <a:r>
              <a:rPr lang="de-DE" sz="1400" dirty="0">
                <a:solidFill>
                  <a:srgbClr val="0050A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https://www.b-tu.de/studium/im-studium/studienorganisation/pruefungen/an-abmeldung-von-modulpruefungen</a:t>
            </a:r>
            <a:endParaRPr lang="de-DE" sz="1400" dirty="0">
              <a:solidFill>
                <a:srgbClr val="0050A0"/>
              </a:solidFill>
            </a:endParaRPr>
          </a:p>
          <a:p>
            <a:endParaRPr lang="de-DE" sz="1400" dirty="0"/>
          </a:p>
          <a:p>
            <a:endParaRPr lang="de-DE" sz="1400" dirty="0">
              <a:solidFill>
                <a:srgbClr val="0050A0"/>
              </a:solidFill>
            </a:endParaRPr>
          </a:p>
          <a:p>
            <a:r>
              <a:rPr lang="de-DE" sz="1400" dirty="0">
                <a:solidFill>
                  <a:srgbClr val="0050A0"/>
                </a:solidFill>
              </a:rPr>
              <a:t>		</a:t>
            </a:r>
          </a:p>
          <a:p>
            <a:endParaRPr lang="de-DE" sz="16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E63B3DEE-56F4-404F-BF30-216FF9B7374A}"/>
              </a:ext>
            </a:extLst>
          </p:cNvPr>
          <p:cNvSpPr txBox="1"/>
          <p:nvPr/>
        </p:nvSpPr>
        <p:spPr>
          <a:xfrm>
            <a:off x="915949" y="3604842"/>
            <a:ext cx="68155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dirty="0">
                <a:hlinkClick r:id="rId3"/>
              </a:rPr>
              <a:t>BTU Cottbus - Senftenberg</a:t>
            </a:r>
            <a:endParaRPr lang="de-DE" sz="40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3674610-925A-468C-A813-7A3F4FC97791}"/>
              </a:ext>
            </a:extLst>
          </p:cNvPr>
          <p:cNvSpPr txBox="1"/>
          <p:nvPr/>
        </p:nvSpPr>
        <p:spPr>
          <a:xfrm>
            <a:off x="2557346" y="3065737"/>
            <a:ext cx="288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Link zum Online-Portal</a:t>
            </a:r>
          </a:p>
        </p:txBody>
      </p:sp>
    </p:spTree>
    <p:extLst>
      <p:ext uri="{BB962C8B-B14F-4D97-AF65-F5344CB8AC3E}">
        <p14:creationId xmlns:p14="http://schemas.microsoft.com/office/powerpoint/2010/main" val="708079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16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Online-Portal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Knowledge </a:t>
            </a:r>
            <a:r>
              <a:rPr lang="de-DE" sz="1100" dirty="0" err="1"/>
              <a:t>about</a:t>
            </a:r>
            <a:r>
              <a:rPr lang="de-DE" sz="1100" dirty="0"/>
              <a:t> </a:t>
            </a:r>
            <a:r>
              <a:rPr lang="de-DE" sz="1100" dirty="0" err="1"/>
              <a:t>exam</a:t>
            </a:r>
            <a:r>
              <a:rPr lang="de-DE" sz="1100" dirty="0"/>
              <a:t> </a:t>
            </a:r>
            <a:r>
              <a:rPr lang="de-DE" sz="1100" dirty="0" err="1"/>
              <a:t>management</a:t>
            </a:r>
            <a:r>
              <a:rPr lang="de-DE" sz="1100" dirty="0"/>
              <a:t>!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7687CAE-9752-4913-8A9B-A7E969C5A54D}"/>
              </a:ext>
            </a:extLst>
          </p:cNvPr>
          <p:cNvSpPr txBox="1"/>
          <p:nvPr/>
        </p:nvSpPr>
        <p:spPr>
          <a:xfrm>
            <a:off x="431799" y="1328595"/>
            <a:ext cx="812963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find </a:t>
            </a:r>
            <a:r>
              <a:rPr lang="en-US" dirty="0">
                <a:solidFill>
                  <a:srgbClr val="D20078"/>
                </a:solidFill>
              </a:rPr>
              <a:t>important information </a:t>
            </a:r>
            <a:r>
              <a:rPr lang="en-US" dirty="0"/>
              <a:t>on module and examination registration </a:t>
            </a:r>
            <a:r>
              <a:rPr lang="en-US" dirty="0">
                <a:solidFill>
                  <a:srgbClr val="A5C300"/>
                </a:solidFill>
              </a:rPr>
              <a:t>online</a:t>
            </a:r>
            <a:r>
              <a:rPr lang="en-US" dirty="0"/>
              <a:t> at</a:t>
            </a:r>
          </a:p>
          <a:p>
            <a:endParaRPr lang="de-DE" sz="1400" dirty="0"/>
          </a:p>
          <a:p>
            <a:r>
              <a:rPr lang="de-DE" sz="1400" dirty="0">
                <a:hlinkClick r:id="rId2"/>
              </a:rPr>
              <a:t>https://www.b-tu.de/en/study/during-studies/study-organization/examinations/registering-for-examinations</a:t>
            </a:r>
            <a:endParaRPr lang="de-DE" sz="1400" dirty="0"/>
          </a:p>
          <a:p>
            <a:endParaRPr lang="de-DE" sz="1400" dirty="0"/>
          </a:p>
          <a:p>
            <a:endParaRPr lang="de-DE" sz="1400" dirty="0">
              <a:solidFill>
                <a:srgbClr val="0050A0"/>
              </a:solidFill>
            </a:endParaRPr>
          </a:p>
          <a:p>
            <a:endParaRPr lang="de-DE" sz="1600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A9A995-C2EF-4299-BAC2-FFEAC161FEFB}"/>
              </a:ext>
            </a:extLst>
          </p:cNvPr>
          <p:cNvSpPr txBox="1"/>
          <p:nvPr/>
        </p:nvSpPr>
        <p:spPr>
          <a:xfrm>
            <a:off x="988741" y="4156875"/>
            <a:ext cx="66386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dirty="0">
                <a:hlinkClick r:id="rId3"/>
              </a:rPr>
              <a:t>BTU Cottbus - Senftenberg</a:t>
            </a:r>
            <a:endParaRPr lang="de-DE" sz="40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B90913B-680F-4EE8-B0FE-A8203E8E318B}"/>
              </a:ext>
            </a:extLst>
          </p:cNvPr>
          <p:cNvSpPr txBox="1"/>
          <p:nvPr/>
        </p:nvSpPr>
        <p:spPr>
          <a:xfrm>
            <a:off x="2464108" y="3488472"/>
            <a:ext cx="288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Link </a:t>
            </a:r>
            <a:r>
              <a:rPr lang="de-DE" dirty="0" err="1"/>
              <a:t>to</a:t>
            </a:r>
            <a:r>
              <a:rPr lang="de-DE" dirty="0"/>
              <a:t> Online-Portal</a:t>
            </a:r>
          </a:p>
        </p:txBody>
      </p:sp>
    </p:spTree>
    <p:extLst>
      <p:ext uri="{BB962C8B-B14F-4D97-AF65-F5344CB8AC3E}">
        <p14:creationId xmlns:p14="http://schemas.microsoft.com/office/powerpoint/2010/main" val="1801574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17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Wissen wie Online-Service geht!</a:t>
            </a:r>
          </a:p>
        </p:txBody>
      </p:sp>
      <p:sp>
        <p:nvSpPr>
          <p:cNvPr id="14" name="Titel 25">
            <a:extLst>
              <a:ext uri="{FF2B5EF4-FFF2-40B4-BE49-F238E27FC236}">
                <a16:creationId xmlns:a16="http://schemas.microsoft.com/office/drawing/2014/main" id="{0C78ABE9-4202-45BB-B6CB-22A6AC7E3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</p:spPr>
        <p:txBody>
          <a:bodyPr/>
          <a:lstStyle/>
          <a:p>
            <a:r>
              <a:rPr lang="de-DE" dirty="0"/>
              <a:t>PRÄSENTATION </a:t>
            </a:r>
            <a:r>
              <a:rPr lang="de-DE" dirty="0" err="1"/>
              <a:t>sEMESTERSTART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784BE09-A04A-4C74-8680-724F663833AD}"/>
              </a:ext>
            </a:extLst>
          </p:cNvPr>
          <p:cNvSpPr txBox="1"/>
          <p:nvPr/>
        </p:nvSpPr>
        <p:spPr>
          <a:xfrm>
            <a:off x="728545" y="2145986"/>
            <a:ext cx="7664605" cy="1140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https://www.b-tu.de/studium/im-studium/studienorganisation/quicklinks/aktuelle-infos</a:t>
            </a:r>
            <a:endParaRPr lang="de-D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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Präsentation der Einführungsveranstaltung Sommersemester 2026.</a:t>
            </a: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801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18</a:t>
            </a:fld>
            <a:endParaRPr lang="de-DE"/>
          </a:p>
        </p:txBody>
      </p:sp>
      <p:sp>
        <p:nvSpPr>
          <p:cNvPr id="14" name="Titel 25">
            <a:extLst>
              <a:ext uri="{FF2B5EF4-FFF2-40B4-BE49-F238E27FC236}">
                <a16:creationId xmlns:a16="http://schemas.microsoft.com/office/drawing/2014/main" id="{0C78ABE9-4202-45BB-B6CB-22A6AC7E3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8300"/>
            <a:ext cx="5374414" cy="304699"/>
          </a:xfrm>
        </p:spPr>
        <p:txBody>
          <a:bodyPr/>
          <a:lstStyle/>
          <a:p>
            <a:r>
              <a:rPr lang="de-DE" dirty="0"/>
              <a:t>Präsentation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semester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88D891-41B0-42CF-96B8-8E1810897AF9}"/>
              </a:ext>
            </a:extLst>
          </p:cNvPr>
          <p:cNvSpPr txBox="1"/>
          <p:nvPr/>
        </p:nvSpPr>
        <p:spPr>
          <a:xfrm>
            <a:off x="596900" y="2058511"/>
            <a:ext cx="7950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B0F0"/>
                </a:solidFill>
              </a:rPr>
              <a:t>https://www.b-tu.de/en/study/during-studies/study-organization/quicklinks/news-update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1D6DB76-D8AD-4F84-8CA2-DFC749438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19" y="3144846"/>
            <a:ext cx="73559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sym typeface="Wingdings" panose="05000000000000000000" pitchFamily="2" charset="2"/>
              </a:rPr>
              <a:t>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Presentation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of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the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introductory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event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for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the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summer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semester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2026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.</a:t>
            </a:r>
            <a:r>
              <a:rPr kumimoji="0" lang="de-DE" altLang="de-DE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9BAEB80-59E4-4987-B2E7-18C6DB25278D}"/>
              </a:ext>
            </a:extLst>
          </p:cNvPr>
          <p:cNvSpPr txBox="1"/>
          <p:nvPr/>
        </p:nvSpPr>
        <p:spPr>
          <a:xfrm>
            <a:off x="349750" y="782770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/>
              <a:t>Know</a:t>
            </a:r>
            <a:r>
              <a:rPr lang="de-DE" sz="1100" dirty="0"/>
              <a:t> </a:t>
            </a:r>
            <a:r>
              <a:rPr lang="de-DE" sz="1100" dirty="0" err="1"/>
              <a:t>how</a:t>
            </a:r>
            <a:r>
              <a:rPr lang="de-DE" sz="1100" dirty="0"/>
              <a:t> online </a:t>
            </a:r>
            <a:r>
              <a:rPr lang="de-DE" sz="1100" dirty="0" err="1"/>
              <a:t>service</a:t>
            </a:r>
            <a:r>
              <a:rPr lang="de-DE" sz="1100" dirty="0"/>
              <a:t> </a:t>
            </a:r>
            <a:r>
              <a:rPr lang="de-DE" sz="1100" dirty="0" err="1"/>
              <a:t>works</a:t>
            </a:r>
            <a:r>
              <a:rPr lang="de-DE" sz="11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68636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Wir wünschen viel Erfolg für Ihr Studium!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575675" y="6491288"/>
            <a:ext cx="568325" cy="180975"/>
          </a:xfrm>
          <a:prstGeom prst="rect">
            <a:avLst/>
          </a:prstGeom>
        </p:spPr>
        <p:txBody>
          <a:bodyPr/>
          <a:lstStyle/>
          <a:p>
            <a:fld id="{D3A9EDD9-2578-4372-8132-10947A41866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58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Welcome </a:t>
            </a:r>
            <a:r>
              <a:rPr lang="de-DE" dirty="0" err="1"/>
              <a:t>to</a:t>
            </a:r>
            <a:r>
              <a:rPr lang="de-DE" dirty="0"/>
              <a:t> BTU</a:t>
            </a:r>
          </a:p>
        </p:txBody>
      </p:sp>
    </p:spTree>
    <p:extLst>
      <p:ext uri="{BB962C8B-B14F-4D97-AF65-F5344CB8AC3E}">
        <p14:creationId xmlns:p14="http://schemas.microsoft.com/office/powerpoint/2010/main" val="1944790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We wish you much success for your studies</a:t>
            </a:r>
            <a:r>
              <a:rPr lang="de-DE" dirty="0"/>
              <a:t>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575675" y="6491288"/>
            <a:ext cx="568325" cy="180975"/>
          </a:xfrm>
          <a:prstGeom prst="rect">
            <a:avLst/>
          </a:prstGeom>
        </p:spPr>
        <p:txBody>
          <a:bodyPr/>
          <a:lstStyle/>
          <a:p>
            <a:fld id="{D3A9EDD9-2578-4372-8132-10947A41866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204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3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Studierendenservice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Von der Zulassung bis zum Abschluss – Bei uns sind Sie richtig!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CEEF4F-BF39-48F6-83D9-D6FD6676BB76}"/>
              </a:ext>
            </a:extLst>
          </p:cNvPr>
          <p:cNvSpPr txBox="1"/>
          <p:nvPr/>
        </p:nvSpPr>
        <p:spPr>
          <a:xfrm>
            <a:off x="431800" y="1328595"/>
            <a:ext cx="801575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Sie </a:t>
            </a:r>
            <a:r>
              <a:rPr lang="de-DE" dirty="0">
                <a:solidFill>
                  <a:srgbClr val="0050A0"/>
                </a:solidFill>
              </a:rPr>
              <a:t>finden</a:t>
            </a:r>
            <a:r>
              <a:rPr lang="de-DE" sz="1400" dirty="0"/>
              <a:t> uns </a:t>
            </a:r>
          </a:p>
          <a:p>
            <a:endParaRPr lang="de-DE" sz="1400" dirty="0"/>
          </a:p>
          <a:p>
            <a:endParaRPr lang="de-DE" sz="1400" dirty="0"/>
          </a:p>
          <a:p>
            <a:r>
              <a:rPr lang="de-DE" dirty="0">
                <a:solidFill>
                  <a:srgbClr val="A5C300"/>
                </a:solidFill>
              </a:rPr>
              <a:t>Online</a:t>
            </a:r>
            <a:r>
              <a:rPr lang="de-DE" sz="1100" dirty="0"/>
              <a:t> auf </a:t>
            </a:r>
            <a:endParaRPr lang="de-DE" sz="1100" dirty="0">
              <a:solidFill>
                <a:srgbClr val="0050A0"/>
              </a:solidFill>
            </a:endParaRPr>
          </a:p>
          <a:p>
            <a:endParaRPr lang="de-DE" sz="1400" b="1" dirty="0"/>
          </a:p>
          <a:p>
            <a:r>
              <a:rPr lang="de-DE" sz="1400" b="1" dirty="0"/>
              <a:t>https://www.b-tu.de/studium/im-studium/studienorganisation/quicklinks/studierendenservice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1400" dirty="0"/>
              <a:t>oder </a:t>
            </a:r>
            <a:r>
              <a:rPr lang="de-DE" dirty="0">
                <a:solidFill>
                  <a:srgbClr val="D20078"/>
                </a:solidFill>
              </a:rPr>
              <a:t>vor Ort </a:t>
            </a:r>
            <a:r>
              <a:rPr lang="de-DE" sz="1400" dirty="0"/>
              <a:t>am</a:t>
            </a:r>
          </a:p>
          <a:p>
            <a:endParaRPr lang="de-DE" sz="1400" dirty="0"/>
          </a:p>
          <a:p>
            <a:endParaRPr lang="de-DE" sz="1400" dirty="0"/>
          </a:p>
          <a:p>
            <a:r>
              <a:rPr lang="de-DE" sz="1600" dirty="0"/>
              <a:t>Zentralcampus Cottbus			Campus Senftenberg</a:t>
            </a:r>
          </a:p>
          <a:p>
            <a:r>
              <a:rPr lang="de-DE" sz="1400" dirty="0">
                <a:solidFill>
                  <a:srgbClr val="0050A0"/>
                </a:solidFill>
              </a:rPr>
              <a:t>Hauptgebäude				Gebäude 2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397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4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Admissions</a:t>
            </a:r>
            <a:r>
              <a:rPr lang="de-DE" dirty="0"/>
              <a:t> &amp; </a:t>
            </a:r>
            <a:r>
              <a:rPr lang="de-DE" dirty="0" err="1"/>
              <a:t>Registrar‘s</a:t>
            </a:r>
            <a:r>
              <a:rPr lang="de-DE" dirty="0"/>
              <a:t> Office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From admission to graduation - you've come to the right place!</a:t>
            </a:r>
            <a:endParaRPr lang="de-DE" sz="11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CEEF4F-BF39-48F6-83D9-D6FD6676BB76}"/>
              </a:ext>
            </a:extLst>
          </p:cNvPr>
          <p:cNvSpPr txBox="1"/>
          <p:nvPr/>
        </p:nvSpPr>
        <p:spPr>
          <a:xfrm>
            <a:off x="431800" y="1328595"/>
            <a:ext cx="801575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You</a:t>
            </a:r>
            <a:r>
              <a:rPr lang="de-DE" sz="1400" dirty="0"/>
              <a:t> </a:t>
            </a:r>
            <a:r>
              <a:rPr lang="de-DE" dirty="0">
                <a:solidFill>
                  <a:srgbClr val="0050A0"/>
                </a:solidFill>
              </a:rPr>
              <a:t>find</a:t>
            </a:r>
            <a:r>
              <a:rPr lang="de-DE" sz="1400" dirty="0"/>
              <a:t> </a:t>
            </a:r>
            <a:r>
              <a:rPr lang="de-DE" sz="1400" dirty="0" err="1"/>
              <a:t>us</a:t>
            </a:r>
            <a:endParaRPr lang="de-DE" sz="1400" dirty="0"/>
          </a:p>
          <a:p>
            <a:endParaRPr lang="de-DE" dirty="0"/>
          </a:p>
          <a:p>
            <a:endParaRPr lang="de-DE" dirty="0"/>
          </a:p>
          <a:p>
            <a:r>
              <a:rPr lang="de-DE" dirty="0">
                <a:solidFill>
                  <a:srgbClr val="A5C300"/>
                </a:solidFill>
              </a:rPr>
              <a:t>Online</a:t>
            </a:r>
            <a:r>
              <a:rPr lang="de-DE" sz="1400" dirty="0"/>
              <a:t> at </a:t>
            </a:r>
          </a:p>
          <a:p>
            <a:r>
              <a:rPr lang="de-DE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https://www.b-tu.de/en/study/during-studies/study-organization/quicklinks/student-services</a:t>
            </a:r>
            <a:endParaRPr lang="de-DE" sz="1400" dirty="0"/>
          </a:p>
          <a:p>
            <a:endParaRPr lang="de-DE" dirty="0"/>
          </a:p>
          <a:p>
            <a:endParaRPr lang="de-DE" dirty="0"/>
          </a:p>
          <a:p>
            <a:r>
              <a:rPr lang="de-DE" sz="1400" dirty="0" err="1"/>
              <a:t>or</a:t>
            </a:r>
            <a:r>
              <a:rPr lang="de-DE" sz="1400" dirty="0"/>
              <a:t> </a:t>
            </a:r>
            <a:r>
              <a:rPr lang="de-DE" dirty="0">
                <a:solidFill>
                  <a:srgbClr val="D20078"/>
                </a:solidFill>
              </a:rPr>
              <a:t>on </a:t>
            </a:r>
            <a:r>
              <a:rPr lang="de-DE" dirty="0" err="1">
                <a:solidFill>
                  <a:srgbClr val="D20078"/>
                </a:solidFill>
              </a:rPr>
              <a:t>site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sz="1400" dirty="0"/>
              <a:t>at</a:t>
            </a:r>
          </a:p>
          <a:p>
            <a:endParaRPr lang="de-DE" sz="1400" dirty="0"/>
          </a:p>
          <a:p>
            <a:endParaRPr lang="de-DE" sz="1400" dirty="0"/>
          </a:p>
          <a:p>
            <a:r>
              <a:rPr lang="de-DE" sz="1600" dirty="0"/>
              <a:t>Central Campus Cottbus			Campus Senftenberg</a:t>
            </a:r>
          </a:p>
          <a:p>
            <a:r>
              <a:rPr lang="de-DE" sz="1400" dirty="0">
                <a:solidFill>
                  <a:srgbClr val="0050A0"/>
                </a:solidFill>
              </a:rPr>
              <a:t>Main </a:t>
            </a:r>
            <a:r>
              <a:rPr lang="de-DE" sz="1400" dirty="0" err="1">
                <a:solidFill>
                  <a:srgbClr val="0050A0"/>
                </a:solidFill>
              </a:rPr>
              <a:t>building</a:t>
            </a:r>
            <a:r>
              <a:rPr lang="de-DE" sz="1400" dirty="0">
                <a:solidFill>
                  <a:srgbClr val="0050A0"/>
                </a:solidFill>
              </a:rPr>
              <a:t>				House 2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962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5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Studierendenservice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Von der Zulassung bis zum Abschluss – Bei uns sind Sie richtig!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EFEC56-0CD8-45BA-BEB9-0FA154DE1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51" y="1846897"/>
            <a:ext cx="4345631" cy="270566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8220E23-7D45-414A-89D7-3DD06A895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253" y="1942541"/>
            <a:ext cx="4345630" cy="4365703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9FAB9458-30D6-49C0-AEAA-DEF941921558}"/>
              </a:ext>
            </a:extLst>
          </p:cNvPr>
          <p:cNvSpPr txBox="1"/>
          <p:nvPr/>
        </p:nvSpPr>
        <p:spPr>
          <a:xfrm>
            <a:off x="335881" y="1269966"/>
            <a:ext cx="83391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b="1" dirty="0"/>
              <a:t>https://www.b-tu.de/studium/im-studium/studienorganisation/quicklinks/studierendenservice</a:t>
            </a:r>
          </a:p>
        </p:txBody>
      </p:sp>
    </p:spTree>
    <p:extLst>
      <p:ext uri="{BB962C8B-B14F-4D97-AF65-F5344CB8AC3E}">
        <p14:creationId xmlns:p14="http://schemas.microsoft.com/office/powerpoint/2010/main" val="195017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6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Admissions</a:t>
            </a:r>
            <a:r>
              <a:rPr lang="de-DE" dirty="0"/>
              <a:t> &amp; </a:t>
            </a:r>
            <a:r>
              <a:rPr lang="de-DE" dirty="0" err="1"/>
              <a:t>Registrar‘s</a:t>
            </a:r>
            <a:r>
              <a:rPr lang="de-DE" dirty="0"/>
              <a:t> Office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From admission to graduation - you've come to the right place!</a:t>
            </a:r>
            <a:endParaRPr lang="de-DE" sz="11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7607673-572F-4718-B4CD-CF8622C26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1908978"/>
            <a:ext cx="4312144" cy="244743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F6654D4-45F1-45C8-BF8F-4782CA5168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944" y="1842066"/>
            <a:ext cx="4168737" cy="452687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0053581B-8AC3-4BB3-B175-D5AB696CDDB7}"/>
              </a:ext>
            </a:extLst>
          </p:cNvPr>
          <p:cNvSpPr txBox="1"/>
          <p:nvPr/>
        </p:nvSpPr>
        <p:spPr>
          <a:xfrm>
            <a:off x="373051" y="1301007"/>
            <a:ext cx="67093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https://www.b-tu.de/en/study/during-studies/study-organization/quicklinks/student-services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414328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7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Studierendenservice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3C919E3-7987-4C26-9CA7-C934BC1CA7C1}"/>
              </a:ext>
            </a:extLst>
          </p:cNvPr>
          <p:cNvSpPr txBox="1"/>
          <p:nvPr/>
        </p:nvSpPr>
        <p:spPr>
          <a:xfrm rot="20656612">
            <a:off x="697403" y="2698475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A5C300"/>
                </a:solidFill>
              </a:rPr>
              <a:t>Immatrikulation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C3FEABD-464D-4B30-AFA2-6730353736B8}"/>
              </a:ext>
            </a:extLst>
          </p:cNvPr>
          <p:cNvSpPr txBox="1"/>
          <p:nvPr/>
        </p:nvSpPr>
        <p:spPr>
          <a:xfrm>
            <a:off x="2885401" y="1902918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D20078"/>
                </a:solidFill>
              </a:rPr>
              <a:t>Modulanmeldung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6760EE4-5EB2-491C-BDC1-AB01E75CCF14}"/>
              </a:ext>
            </a:extLst>
          </p:cNvPr>
          <p:cNvSpPr txBox="1"/>
          <p:nvPr/>
        </p:nvSpPr>
        <p:spPr>
          <a:xfrm rot="1487206">
            <a:off x="2434638" y="2863505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Studienorganisation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1ED9B4-5D20-4A85-9805-9470AF7E4ACA}"/>
              </a:ext>
            </a:extLst>
          </p:cNvPr>
          <p:cNvSpPr txBox="1"/>
          <p:nvPr/>
        </p:nvSpPr>
        <p:spPr>
          <a:xfrm rot="20932080">
            <a:off x="4026325" y="227301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Studierendenausweis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9FC2209-5C13-4BDD-87B1-06BFCEDCD8C6}"/>
              </a:ext>
            </a:extLst>
          </p:cNvPr>
          <p:cNvSpPr txBox="1"/>
          <p:nvPr/>
        </p:nvSpPr>
        <p:spPr>
          <a:xfrm>
            <a:off x="4613914" y="2952393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50A0"/>
                </a:solidFill>
              </a:rPr>
              <a:t>Abschlussdokumente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7ECBA7-1988-4549-A9D8-D63BB3E54404}"/>
              </a:ext>
            </a:extLst>
          </p:cNvPr>
          <p:cNvSpPr txBox="1"/>
          <p:nvPr/>
        </p:nvSpPr>
        <p:spPr>
          <a:xfrm>
            <a:off x="1671349" y="3358952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Abschlussarbeit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7EA3B9D-FE4A-409B-A869-2CC67AA4B85C}"/>
              </a:ext>
            </a:extLst>
          </p:cNvPr>
          <p:cNvSpPr txBox="1"/>
          <p:nvPr/>
        </p:nvSpPr>
        <p:spPr>
          <a:xfrm rot="20784961">
            <a:off x="1531388" y="384573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Studienbescheinigung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A0F8430-EDBF-481A-B1B8-F05B6E762F15}"/>
              </a:ext>
            </a:extLst>
          </p:cNvPr>
          <p:cNvSpPr txBox="1"/>
          <p:nvPr/>
        </p:nvSpPr>
        <p:spPr>
          <a:xfrm rot="20328604">
            <a:off x="4769286" y="337360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4"/>
                </a:solidFill>
              </a:rPr>
              <a:t>Notenübersicht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02957DF-826F-45EF-9A0F-CA170D6774D9}"/>
              </a:ext>
            </a:extLst>
          </p:cNvPr>
          <p:cNvSpPr txBox="1"/>
          <p:nvPr/>
        </p:nvSpPr>
        <p:spPr>
          <a:xfrm>
            <a:off x="6041556" y="2527328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Anträge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B645635-7DB2-4D21-B54C-1E8BEC2FA78F}"/>
              </a:ext>
            </a:extLst>
          </p:cNvPr>
          <p:cNvSpPr txBox="1"/>
          <p:nvPr/>
        </p:nvSpPr>
        <p:spPr>
          <a:xfrm>
            <a:off x="3476992" y="425083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Exmatrikulation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4AFE8D4-2AEB-4701-A1EA-971DD276AD64}"/>
              </a:ext>
            </a:extLst>
          </p:cNvPr>
          <p:cNvSpPr txBox="1"/>
          <p:nvPr/>
        </p:nvSpPr>
        <p:spPr>
          <a:xfrm rot="1818319">
            <a:off x="3599454" y="3952724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A5C300"/>
                </a:solidFill>
              </a:rPr>
              <a:t>Bewerbung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Von der Zulassung bis zum Abschluss – Bei uns sind Sie richtig!</a:t>
            </a:r>
          </a:p>
        </p:txBody>
      </p:sp>
    </p:spTree>
    <p:extLst>
      <p:ext uri="{BB962C8B-B14F-4D97-AF65-F5344CB8AC3E}">
        <p14:creationId xmlns:p14="http://schemas.microsoft.com/office/powerpoint/2010/main" val="3981126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8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>
          <a:xfrm>
            <a:off x="322068" y="369278"/>
            <a:ext cx="5374414" cy="304699"/>
          </a:xfrm>
        </p:spPr>
        <p:txBody>
          <a:bodyPr/>
          <a:lstStyle/>
          <a:p>
            <a:pPr algn="ctr"/>
            <a:r>
              <a:rPr lang="de-DE" dirty="0" err="1"/>
              <a:t>Admissions</a:t>
            </a:r>
            <a:r>
              <a:rPr lang="de-DE" dirty="0"/>
              <a:t> &amp; </a:t>
            </a:r>
            <a:r>
              <a:rPr lang="de-DE" dirty="0" err="1"/>
              <a:t>Registrar‘s</a:t>
            </a:r>
            <a:r>
              <a:rPr lang="de-DE" dirty="0"/>
              <a:t> Office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3C919E3-7987-4C26-9CA7-C934BC1CA7C1}"/>
              </a:ext>
            </a:extLst>
          </p:cNvPr>
          <p:cNvSpPr txBox="1"/>
          <p:nvPr/>
        </p:nvSpPr>
        <p:spPr>
          <a:xfrm rot="20656612">
            <a:off x="1413203" y="2687226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A5C300"/>
                </a:solidFill>
              </a:rPr>
              <a:t>Enrolment</a:t>
            </a:r>
            <a:endParaRPr lang="de-DE" sz="2400" dirty="0">
              <a:solidFill>
                <a:srgbClr val="A5C30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C3FEABD-464D-4B30-AFA2-6730353736B8}"/>
              </a:ext>
            </a:extLst>
          </p:cNvPr>
          <p:cNvSpPr txBox="1"/>
          <p:nvPr/>
        </p:nvSpPr>
        <p:spPr>
          <a:xfrm>
            <a:off x="2885401" y="1902918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D20078"/>
                </a:solidFill>
              </a:rPr>
              <a:t>Modul </a:t>
            </a:r>
            <a:r>
              <a:rPr lang="de-DE" sz="2400" dirty="0" err="1">
                <a:solidFill>
                  <a:srgbClr val="D20078"/>
                </a:solidFill>
              </a:rPr>
              <a:t>registration</a:t>
            </a:r>
            <a:endParaRPr lang="de-DE" sz="2400" dirty="0">
              <a:solidFill>
                <a:srgbClr val="D20078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6760EE4-5EB2-491C-BDC1-AB01E75CCF14}"/>
              </a:ext>
            </a:extLst>
          </p:cNvPr>
          <p:cNvSpPr txBox="1"/>
          <p:nvPr/>
        </p:nvSpPr>
        <p:spPr>
          <a:xfrm rot="1487206">
            <a:off x="2434638" y="2863505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Study </a:t>
            </a:r>
            <a:r>
              <a:rPr lang="de-DE" dirty="0" err="1">
                <a:solidFill>
                  <a:srgbClr val="D20078"/>
                </a:solidFill>
              </a:rPr>
              <a:t>organisation</a:t>
            </a:r>
            <a:endParaRPr lang="de-DE" dirty="0">
              <a:solidFill>
                <a:srgbClr val="D20078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1ED9B4-5D20-4A85-9805-9470AF7E4ACA}"/>
              </a:ext>
            </a:extLst>
          </p:cNvPr>
          <p:cNvSpPr txBox="1"/>
          <p:nvPr/>
        </p:nvSpPr>
        <p:spPr>
          <a:xfrm rot="20932080">
            <a:off x="4026325" y="227301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Student ID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9FC2209-5C13-4BDD-87B1-06BFCEDCD8C6}"/>
              </a:ext>
            </a:extLst>
          </p:cNvPr>
          <p:cNvSpPr txBox="1"/>
          <p:nvPr/>
        </p:nvSpPr>
        <p:spPr>
          <a:xfrm>
            <a:off x="4613914" y="2952393"/>
            <a:ext cx="3156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50A0"/>
                </a:solidFill>
              </a:rPr>
              <a:t>Finale </a:t>
            </a:r>
            <a:r>
              <a:rPr lang="de-DE" sz="2400" dirty="0" err="1">
                <a:solidFill>
                  <a:srgbClr val="0050A0"/>
                </a:solidFill>
              </a:rPr>
              <a:t>documents</a:t>
            </a:r>
            <a:endParaRPr lang="de-DE" sz="2400" dirty="0">
              <a:solidFill>
                <a:srgbClr val="0050A0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7ECBA7-1988-4549-A9D8-D63BB3E54404}"/>
              </a:ext>
            </a:extLst>
          </p:cNvPr>
          <p:cNvSpPr txBox="1"/>
          <p:nvPr/>
        </p:nvSpPr>
        <p:spPr>
          <a:xfrm>
            <a:off x="2540327" y="3366027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50A0"/>
                </a:solidFill>
              </a:rPr>
              <a:t>Thesis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7EA3B9D-FE4A-409B-A869-2CC67AA4B85C}"/>
              </a:ext>
            </a:extLst>
          </p:cNvPr>
          <p:cNvSpPr txBox="1"/>
          <p:nvPr/>
        </p:nvSpPr>
        <p:spPr>
          <a:xfrm rot="20784961">
            <a:off x="1531388" y="384573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D20078"/>
                </a:solidFill>
              </a:rPr>
              <a:t>Certificate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dirty="0" err="1">
                <a:solidFill>
                  <a:srgbClr val="D20078"/>
                </a:solidFill>
              </a:rPr>
              <a:t>of</a:t>
            </a:r>
            <a:r>
              <a:rPr lang="de-DE" dirty="0">
                <a:solidFill>
                  <a:srgbClr val="D20078"/>
                </a:solidFill>
              </a:rPr>
              <a:t> </a:t>
            </a:r>
            <a:r>
              <a:rPr lang="de-DE" dirty="0" err="1">
                <a:solidFill>
                  <a:srgbClr val="D20078"/>
                </a:solidFill>
              </a:rPr>
              <a:t>study</a:t>
            </a:r>
            <a:endParaRPr lang="de-DE" dirty="0">
              <a:solidFill>
                <a:srgbClr val="D20078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A0F8430-EDBF-481A-B1B8-F05B6E762F15}"/>
              </a:ext>
            </a:extLst>
          </p:cNvPr>
          <p:cNvSpPr txBox="1"/>
          <p:nvPr/>
        </p:nvSpPr>
        <p:spPr>
          <a:xfrm rot="20328604">
            <a:off x="4769286" y="337360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4"/>
                </a:solidFill>
              </a:rPr>
              <a:t>Grade </a:t>
            </a:r>
            <a:r>
              <a:rPr lang="de-DE" dirty="0" err="1">
                <a:solidFill>
                  <a:schemeClr val="accent4"/>
                </a:solidFill>
              </a:rPr>
              <a:t>overview</a:t>
            </a:r>
            <a:endParaRPr lang="de-DE" dirty="0">
              <a:solidFill>
                <a:schemeClr val="accent4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02957DF-826F-45EF-9A0F-CA170D6774D9}"/>
              </a:ext>
            </a:extLst>
          </p:cNvPr>
          <p:cNvSpPr txBox="1"/>
          <p:nvPr/>
        </p:nvSpPr>
        <p:spPr>
          <a:xfrm>
            <a:off x="5271953" y="2601069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D20078"/>
                </a:solidFill>
              </a:rPr>
              <a:t>Forms/</a:t>
            </a:r>
            <a:r>
              <a:rPr lang="de-DE" dirty="0" err="1">
                <a:solidFill>
                  <a:srgbClr val="D20078"/>
                </a:solidFill>
              </a:rPr>
              <a:t>Applications</a:t>
            </a:r>
            <a:endParaRPr lang="de-DE" dirty="0">
              <a:solidFill>
                <a:srgbClr val="D20078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B645635-7DB2-4D21-B54C-1E8BEC2FA78F}"/>
              </a:ext>
            </a:extLst>
          </p:cNvPr>
          <p:cNvSpPr txBox="1"/>
          <p:nvPr/>
        </p:nvSpPr>
        <p:spPr>
          <a:xfrm>
            <a:off x="3476992" y="4250830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0050A0"/>
                </a:solidFill>
              </a:rPr>
              <a:t>Exmatriculation</a:t>
            </a:r>
            <a:endParaRPr lang="de-DE" dirty="0">
              <a:solidFill>
                <a:srgbClr val="0050A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4AFE8D4-2AEB-4701-A1EA-971DD276AD64}"/>
              </a:ext>
            </a:extLst>
          </p:cNvPr>
          <p:cNvSpPr txBox="1"/>
          <p:nvPr/>
        </p:nvSpPr>
        <p:spPr>
          <a:xfrm rot="1818319">
            <a:off x="3599454" y="3952724"/>
            <a:ext cx="315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A5C300"/>
                </a:solidFill>
              </a:rPr>
              <a:t>Application</a:t>
            </a:r>
            <a:endParaRPr lang="de-DE" dirty="0">
              <a:solidFill>
                <a:srgbClr val="A5C3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From admission to graduation - you've come to the right place!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374078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FEC1-6110-49BE-B0FA-9752109F6A9D}" type="datetime4">
              <a:rPr lang="de-DE" smtClean="0"/>
              <a:t>2. April 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9</a:t>
            </a:fld>
            <a:endParaRPr lang="de-DE"/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Rechtsverbindliche Grundlagen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D77ABA-E4D3-4EEA-920F-D8A4ABA0F179}"/>
              </a:ext>
            </a:extLst>
          </p:cNvPr>
          <p:cNvSpPr txBox="1"/>
          <p:nvPr/>
        </p:nvSpPr>
        <p:spPr>
          <a:xfrm>
            <a:off x="373051" y="708425"/>
            <a:ext cx="4182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Wissen was drinsteht!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CEEF4F-BF39-48F6-83D9-D6FD6676BB76}"/>
              </a:ext>
            </a:extLst>
          </p:cNvPr>
          <p:cNvSpPr txBox="1"/>
          <p:nvPr/>
        </p:nvSpPr>
        <p:spPr>
          <a:xfrm>
            <a:off x="431799" y="1328595"/>
            <a:ext cx="812963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Sie finden die jeweiligen Ordnungen </a:t>
            </a:r>
            <a:r>
              <a:rPr lang="de-DE" dirty="0">
                <a:solidFill>
                  <a:srgbClr val="A5C300"/>
                </a:solidFill>
              </a:rPr>
              <a:t>online</a:t>
            </a:r>
            <a:r>
              <a:rPr lang="de-DE" sz="1400" dirty="0"/>
              <a:t> unter</a:t>
            </a:r>
          </a:p>
          <a:p>
            <a:endParaRPr lang="de-DE" sz="1400" dirty="0"/>
          </a:p>
          <a:p>
            <a:r>
              <a:rPr lang="de-DE" sz="1400" dirty="0"/>
              <a:t>Grundsatzordnungen</a:t>
            </a:r>
            <a:r>
              <a:rPr lang="de-DE" dirty="0"/>
              <a:t>	</a:t>
            </a:r>
            <a:r>
              <a:rPr lang="de-DE" sz="1800" dirty="0"/>
              <a:t>		</a:t>
            </a:r>
          </a:p>
          <a:p>
            <a:r>
              <a:rPr lang="de-DE" sz="1400" dirty="0">
                <a:solidFill>
                  <a:srgbClr val="0050A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https://www.b-tu.de/studium/im-studium/studienorganisation/pruefungen/ordnungen-und-formulare/grundsatzordnungen</a:t>
            </a:r>
            <a:endParaRPr lang="de-DE" sz="1400" dirty="0">
              <a:solidFill>
                <a:srgbClr val="0050A0"/>
              </a:solidFill>
            </a:endParaRPr>
          </a:p>
          <a:p>
            <a:endParaRPr lang="de-DE" sz="1400" dirty="0"/>
          </a:p>
          <a:p>
            <a:r>
              <a:rPr lang="de-DE" sz="1400" dirty="0"/>
              <a:t>Prüfungs- und Studienordnungen </a:t>
            </a:r>
            <a:endParaRPr lang="de-DE" sz="1400" dirty="0">
              <a:solidFill>
                <a:srgbClr val="0050A0"/>
              </a:solidFill>
            </a:endParaRPr>
          </a:p>
          <a:p>
            <a:r>
              <a:rPr lang="de-DE" sz="1400" dirty="0">
                <a:solidFill>
                  <a:srgbClr val="0050A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https://www.b-tu.de/studium/im-studium/studienorganisation/pruefungen/ordnungen-und-formulare/pruefungs-und-studienordnungen</a:t>
            </a:r>
            <a:endParaRPr lang="de-DE" sz="1400" dirty="0">
              <a:solidFill>
                <a:srgbClr val="0050A0"/>
              </a:solidFill>
            </a:endParaRPr>
          </a:p>
          <a:p>
            <a:r>
              <a:rPr lang="de-DE" sz="1400" dirty="0">
                <a:solidFill>
                  <a:srgbClr val="0050A0"/>
                </a:solidFill>
              </a:rPr>
              <a:t>			</a:t>
            </a:r>
          </a:p>
          <a:p>
            <a:endParaRPr lang="de-DE" sz="1600" dirty="0"/>
          </a:p>
          <a:p>
            <a:r>
              <a:rPr lang="de-DE" sz="1600" dirty="0"/>
              <a:t>Für Ihr </a:t>
            </a:r>
            <a:r>
              <a:rPr lang="de-DE" dirty="0">
                <a:solidFill>
                  <a:srgbClr val="D20078"/>
                </a:solidFill>
              </a:rPr>
              <a:t>Studium</a:t>
            </a:r>
            <a:r>
              <a:rPr lang="de-DE" sz="1600" dirty="0"/>
              <a:t> ist es </a:t>
            </a:r>
            <a:r>
              <a:rPr lang="de-DE" dirty="0">
                <a:solidFill>
                  <a:srgbClr val="D20078"/>
                </a:solidFill>
              </a:rPr>
              <a:t>erforderlich</a:t>
            </a:r>
            <a:r>
              <a:rPr lang="de-DE" sz="1600" dirty="0"/>
              <a:t>, den Inhalt der </a:t>
            </a:r>
            <a:r>
              <a:rPr lang="de-DE" dirty="0">
                <a:solidFill>
                  <a:srgbClr val="D20078"/>
                </a:solidFill>
              </a:rPr>
              <a:t>Ordnungen</a:t>
            </a:r>
            <a:r>
              <a:rPr lang="de-DE" sz="1600" dirty="0"/>
              <a:t> genau </a:t>
            </a:r>
            <a:r>
              <a:rPr lang="de-DE" dirty="0">
                <a:solidFill>
                  <a:srgbClr val="D20078"/>
                </a:solidFill>
              </a:rPr>
              <a:t>zu kennen</a:t>
            </a:r>
            <a:r>
              <a:rPr lang="de-DE" sz="1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92976358"/>
      </p:ext>
    </p:extLst>
  </p:cSld>
  <p:clrMapOvr>
    <a:masterClrMapping/>
  </p:clrMapOvr>
</p:sld>
</file>

<file path=ppt/theme/theme1.xml><?xml version="1.0" encoding="utf-8"?>
<a:theme xmlns:a="http://schemas.openxmlformats.org/drawingml/2006/main" name="Titelseite blau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AD8ECEDF-0D6E-4E1B-9AEF-CF26E72720DB}"/>
    </a:ext>
  </a:extLst>
</a:theme>
</file>

<file path=ppt/theme/theme2.xml><?xml version="1.0" encoding="utf-8"?>
<a:theme xmlns:a="http://schemas.openxmlformats.org/drawingml/2006/main" name="Titelseite weiß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ED93DFBC-B647-46D0-A0F2-11F95520F13A}"/>
    </a:ext>
  </a:extLst>
</a:theme>
</file>

<file path=ppt/theme/theme3.xml><?xml version="1.0" encoding="utf-8"?>
<a:theme xmlns:a="http://schemas.openxmlformats.org/drawingml/2006/main" name="Kapitelseite blau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8A603126-1747-4D7B-9889-1C36AA0FF53E}"/>
    </a:ext>
  </a:extLst>
</a:theme>
</file>

<file path=ppt/theme/theme4.xml><?xml version="1.0" encoding="utf-8"?>
<a:theme xmlns:a="http://schemas.openxmlformats.org/drawingml/2006/main" name="Kapitelseite weiß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3708DFDB-61B0-49F7-A608-67CECED0D03E}"/>
    </a:ext>
  </a:extLst>
</a:theme>
</file>

<file path=ppt/theme/theme5.xml><?xml version="1.0" encoding="utf-8"?>
<a:theme xmlns:a="http://schemas.openxmlformats.org/drawingml/2006/main" name="Inhalt Folientitel zweizeilig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D08040D1-7B01-4B3A-89AE-23CF3C7D04F5}"/>
    </a:ext>
  </a:extLst>
</a:theme>
</file>

<file path=ppt/theme/theme6.xml><?xml version="1.0" encoding="utf-8"?>
<a:theme xmlns:a="http://schemas.openxmlformats.org/drawingml/2006/main" name="Inhalt Folientitel einzeilig mit Untertitel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157352AE-8E08-43B1-99EE-056A585BF106}"/>
    </a:ext>
  </a:extLst>
</a:theme>
</file>

<file path=ppt/theme/theme7.xml><?xml version="1.0" encoding="utf-8"?>
<a:theme xmlns:a="http://schemas.openxmlformats.org/drawingml/2006/main" name="Abschluss | ">
  <a:themeElements>
    <a:clrScheme name="BTU-Farben">
      <a:dk1>
        <a:srgbClr val="505050"/>
      </a:dk1>
      <a:lt1>
        <a:srgbClr val="FFFFFF"/>
      </a:lt1>
      <a:dk2>
        <a:srgbClr val="001E46"/>
      </a:dk2>
      <a:lt2>
        <a:srgbClr val="009BD2"/>
      </a:lt2>
      <a:accent1>
        <a:srgbClr val="009632"/>
      </a:accent1>
      <a:accent2>
        <a:srgbClr val="A5C300"/>
      </a:accent2>
      <a:accent3>
        <a:srgbClr val="7030A0"/>
      </a:accent3>
      <a:accent4>
        <a:srgbClr val="D20078"/>
      </a:accent4>
      <a:accent5>
        <a:srgbClr val="009696"/>
      </a:accent5>
      <a:accent6>
        <a:srgbClr val="0050A0"/>
      </a:accent6>
      <a:hlink>
        <a:srgbClr val="009BD2"/>
      </a:hlink>
      <a:folHlink>
        <a:srgbClr val="009BD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BTU-Foliensatz_4zu3_deutsch_2022-08" id="{B672EF9B-C218-4BBE-BCCD-60CB7D53405F}" vid="{FC348C57-D837-4524-8566-864D9EEFD656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Vorlage_BTU-Foliensatz_4zu3_deutsch</Template>
  <TotalTime>0</TotalTime>
  <Words>702</Words>
  <Application>Microsoft Office PowerPoint</Application>
  <PresentationFormat>Bildschirmpräsentation (4:3)</PresentationFormat>
  <Paragraphs>189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7</vt:i4>
      </vt:variant>
      <vt:variant>
        <vt:lpstr>Folientitel</vt:lpstr>
      </vt:variant>
      <vt:variant>
        <vt:i4>20</vt:i4>
      </vt:variant>
    </vt:vector>
  </HeadingPairs>
  <TitlesOfParts>
    <vt:vector size="32" baseType="lpstr">
      <vt:lpstr>Arial</vt:lpstr>
      <vt:lpstr>Arial Unicode MS</vt:lpstr>
      <vt:lpstr>Calibri</vt:lpstr>
      <vt:lpstr>Symbol</vt:lpstr>
      <vt:lpstr>Wingdings</vt:lpstr>
      <vt:lpstr>Titelseite blau</vt:lpstr>
      <vt:lpstr>Titelseite weiß</vt:lpstr>
      <vt:lpstr>Kapitelseite blau</vt:lpstr>
      <vt:lpstr>Kapitelseite weiß</vt:lpstr>
      <vt:lpstr>Inhalt Folientitel zweizeilig</vt:lpstr>
      <vt:lpstr>Inhalt Folientitel einzeilig mit Untertitel</vt:lpstr>
      <vt:lpstr>Abschluss | </vt:lpstr>
      <vt:lpstr>PowerPoint-Präsentation</vt:lpstr>
      <vt:lpstr>PowerPoint-Präsentation</vt:lpstr>
      <vt:lpstr>Studierendenservice</vt:lpstr>
      <vt:lpstr>Admissions &amp; Registrar‘s Office</vt:lpstr>
      <vt:lpstr>Studierendenservice</vt:lpstr>
      <vt:lpstr>Admissions &amp; Registrar‘s Office</vt:lpstr>
      <vt:lpstr>Studierendenservice</vt:lpstr>
      <vt:lpstr>Admissions &amp; Registrar‘s Office</vt:lpstr>
      <vt:lpstr>Rechtsverbindliche Grundlagen</vt:lpstr>
      <vt:lpstr>Legally binding principles</vt:lpstr>
      <vt:lpstr>TerminE und Fristen</vt:lpstr>
      <vt:lpstr>Dates and Deadlines</vt:lpstr>
      <vt:lpstr>myBTU-Portal</vt:lpstr>
      <vt:lpstr>myBTU-Portal</vt:lpstr>
      <vt:lpstr>Online-Portal</vt:lpstr>
      <vt:lpstr>Online-Portal</vt:lpstr>
      <vt:lpstr>PRÄSENTATION sEMESTERSTART</vt:lpstr>
      <vt:lpstr>Präsentation start of semester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Kloss, Stefanie</dc:creator>
  <cp:lastModifiedBy>Domann, Jens</cp:lastModifiedBy>
  <cp:revision>61</cp:revision>
  <cp:lastPrinted>2023-10-17T09:52:43Z</cp:lastPrinted>
  <dcterms:created xsi:type="dcterms:W3CDTF">2023-10-02T08:42:13Z</dcterms:created>
  <dcterms:modified xsi:type="dcterms:W3CDTF">2026-04-02T11:33:49Z</dcterms:modified>
</cp:coreProperties>
</file>