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86451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740"/>
          <a:stretch/>
        </p:blipFill>
        <p:spPr bwMode="auto">
          <a:xfrm>
            <a:off x="378296" y="116632"/>
            <a:ext cx="8370168" cy="228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9315"/>
              </p:ext>
            </p:extLst>
          </p:nvPr>
        </p:nvGraphicFramePr>
        <p:xfrm>
          <a:off x="448580" y="2348881"/>
          <a:ext cx="8229600" cy="428052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01340"/>
                <a:gridCol w="250230"/>
                <a:gridCol w="6878030"/>
              </a:tblGrid>
              <a:tr h="300905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24. Juni </a:t>
                      </a:r>
                      <a:r>
                        <a:rPr lang="de-DE" sz="1400" b="1" baseline="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2021</a:t>
                      </a:r>
                      <a:endParaRPr lang="de-DE" sz="1400" b="1" dirty="0">
                        <a:solidFill>
                          <a:srgbClr val="92D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10.30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Study Project 1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Prof. Dr. Dr. Michael</a:t>
                      </a:r>
                      <a:r>
                        <a:rPr lang="de-DE" sz="800" baseline="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Schmidt, </a:t>
                      </a:r>
                      <a:r>
                        <a:rPr lang="de-DE" sz="800" baseline="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atelyn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Williams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2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11.00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Projekt Stadtmanagement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Prof. Dr.-Ing. Silke Weidner, Juliane Ribbeck-Lampel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4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Pause</a:t>
                      </a: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000" b="1" dirty="0" smtClean="0">
                        <a:solidFill>
                          <a:srgbClr val="009BD2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12.30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Statik – Flächentragwerke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Prof. Dr.-Ing. Wolfgang 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Dornisch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de-DE" sz="800" baseline="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Susanne Held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13.00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Mathematik 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apl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Prof. Dr. Olga Wälder, Dr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. Christian Steinert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13.30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err="1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Energy</a:t>
                      </a: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Systems</a:t>
                      </a:r>
                      <a:r>
                        <a:rPr lang="de-DE" sz="1000" b="1" baseline="0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000" b="1" baseline="0" dirty="0" err="1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Modelling</a:t>
                      </a:r>
                      <a:r>
                        <a:rPr lang="de-DE" sz="1000" b="1" baseline="0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Prof. Dr. Felix Müsgens, 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Iegor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Riepin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Smaranda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Sgarciu</a:t>
                      </a:r>
                      <a:endParaRPr lang="de-DE" sz="800" dirty="0" smtClean="0">
                        <a:solidFill>
                          <a:srgbClr val="7F7F7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 grid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b="1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25. Juni </a:t>
                      </a:r>
                      <a:r>
                        <a:rPr lang="de-DE" sz="1400" b="1" baseline="0" dirty="0" smtClean="0">
                          <a:solidFill>
                            <a:srgbClr val="92D05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2021</a:t>
                      </a:r>
                      <a:endParaRPr lang="de-DE" sz="1400" b="1" dirty="0">
                        <a:solidFill>
                          <a:srgbClr val="92D05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10.30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Mathematik W-3 (Statistik)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Prof. Dr. Ralf Wunderlich, Kerstin</a:t>
                      </a:r>
                      <a:r>
                        <a:rPr lang="de-DE" sz="800" baseline="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Lamert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11.00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Experimentelle Stadtplanung </a:t>
                      </a:r>
                      <a:r>
                        <a:rPr lang="de-DE" sz="800" baseline="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Gastprofessorin Anke Hagemann,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Natacha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Sofia Quintero Gonzalez, Monique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Jüttner</a:t>
                      </a:r>
                      <a:endParaRPr lang="de-DE" sz="800" dirty="0" smtClean="0">
                        <a:solidFill>
                          <a:srgbClr val="7F7F7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11.30 Uhr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uLnTx/>
                          <a:uFillTx/>
                          <a:latin typeface="Arial"/>
                          <a:ea typeface="Times New Roman"/>
                          <a:cs typeface="Times New Roman"/>
                        </a:rPr>
                        <a:t>Pause</a:t>
                      </a:r>
                      <a:endParaRPr kumimoji="0" lang="de-DE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uLnTx/>
                        <a:uFillTx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Projekt Stadtplanung </a:t>
                      </a:r>
                      <a:r>
                        <a:rPr lang="en-US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Dr. Emily </a:t>
                      </a:r>
                      <a:r>
                        <a:rPr lang="en-US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Bereskin</a:t>
                      </a:r>
                      <a:r>
                        <a:rPr lang="en-US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Christoph </a:t>
                      </a:r>
                      <a:r>
                        <a:rPr lang="en-US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Muth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13.00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Marketing-Management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Prof. Dr. Florian Dost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0905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13.30 </a:t>
                      </a:r>
                      <a:r>
                        <a:rPr lang="de-DE" sz="800" dirty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Uhr 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000" b="1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Internet</a:t>
                      </a:r>
                      <a:r>
                        <a:rPr lang="de-DE" sz="1000" b="1" baseline="0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– </a:t>
                      </a:r>
                      <a:r>
                        <a:rPr lang="de-DE" sz="1000" b="1" baseline="0" dirty="0" err="1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Functionality</a:t>
                      </a:r>
                      <a:r>
                        <a:rPr lang="de-DE" sz="1000" b="1" baseline="0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000" b="1" baseline="0" dirty="0" err="1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Protocols</a:t>
                      </a:r>
                      <a:r>
                        <a:rPr lang="de-DE" sz="1000" b="1" baseline="0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000" b="1" baseline="0" dirty="0" err="1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Applications</a:t>
                      </a:r>
                      <a:r>
                        <a:rPr lang="de-DE" sz="1000" b="1" baseline="0" dirty="0" smtClean="0">
                          <a:solidFill>
                            <a:srgbClr val="009BD2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Prof. Dr. Oliver Hohlfeld, Stefan 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Mehner</a:t>
                      </a:r>
                      <a:r>
                        <a:rPr lang="de-DE" sz="800" dirty="0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Helge </a:t>
                      </a:r>
                      <a:r>
                        <a:rPr lang="de-DE" sz="800" dirty="0" err="1" smtClean="0">
                          <a:solidFill>
                            <a:srgbClr val="7F7F7F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Reelfs</a:t>
                      </a:r>
                      <a:endParaRPr lang="de-DE" sz="800" dirty="0" smtClean="0">
                        <a:solidFill>
                          <a:srgbClr val="7F7F7F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513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Bildschirmpräsentation (4:3)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Larissa-Design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Schulz, Ramona</dc:creator>
  <cp:lastModifiedBy>Drescher, Uta</cp:lastModifiedBy>
  <cp:revision>15</cp:revision>
  <dcterms:created xsi:type="dcterms:W3CDTF">2019-05-13T15:00:24Z</dcterms:created>
  <dcterms:modified xsi:type="dcterms:W3CDTF">2021-06-18T10:06:22Z</dcterms:modified>
</cp:coreProperties>
</file>