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649" r:id="rId2"/>
  </p:sldMasterIdLst>
  <p:notesMasterIdLst>
    <p:notesMasterId r:id="rId5"/>
  </p:notesMasterIdLst>
  <p:handoutMasterIdLst>
    <p:handoutMasterId r:id="rId6"/>
  </p:handoutMasterIdLst>
  <p:sldIdLst>
    <p:sldId id="256" r:id="rId3"/>
    <p:sldId id="259" r:id="rId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232"/>
    <a:srgbClr val="009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9" autoAdjust="0"/>
  </p:normalViewPr>
  <p:slideViewPr>
    <p:cSldViewPr showGuides="1">
      <p:cViewPr>
        <p:scale>
          <a:sx n="78" d="100"/>
          <a:sy n="78" d="100"/>
        </p:scale>
        <p:origin x="-1248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1360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779075-237C-4205-ADC1-0C27F979615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266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184848" y="2130425"/>
            <a:ext cx="4419600" cy="14700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8" name="Untertitel 2"/>
          <p:cNvSpPr>
            <a:spLocks noGrp="1"/>
          </p:cNvSpPr>
          <p:nvPr>
            <p:ph type="subTitle" idx="1"/>
          </p:nvPr>
        </p:nvSpPr>
        <p:spPr>
          <a:xfrm>
            <a:off x="4182616" y="3886200"/>
            <a:ext cx="4421832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4841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0823"/>
            <a:ext cx="3008313" cy="113345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709097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575639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86994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65712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77887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432450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62797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388" y="692696"/>
            <a:ext cx="8785225" cy="12287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9388" y="1988841"/>
            <a:ext cx="8785225" cy="439291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641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4288" y="692696"/>
            <a:ext cx="1844675" cy="5688632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1520" y="692696"/>
            <a:ext cx="6895405" cy="5688632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2090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3690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388" y="692696"/>
            <a:ext cx="8785225" cy="12287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388" y="2060849"/>
            <a:ext cx="8785225" cy="4320902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9971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keyvisua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3238"/>
            <a:ext cx="40386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84848" y="2130425"/>
            <a:ext cx="4419600" cy="1470025"/>
          </a:xfrm>
        </p:spPr>
        <p:txBody>
          <a:bodyPr/>
          <a:lstStyle>
            <a:lvl1pPr algn="l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182616" y="3886200"/>
            <a:ext cx="4421832" cy="1752600"/>
          </a:xfrm>
        </p:spPr>
        <p:txBody>
          <a:bodyPr/>
          <a:lstStyle>
            <a:lvl1pPr marL="0" indent="0" algn="l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014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179512" y="692696"/>
            <a:ext cx="4176464" cy="5688632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half" idx="11"/>
          </p:nvPr>
        </p:nvSpPr>
        <p:spPr>
          <a:xfrm>
            <a:off x="4788024" y="692696"/>
            <a:ext cx="4176464" cy="5688632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9161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388" y="692696"/>
            <a:ext cx="8785225" cy="12287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5213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28927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388" y="692696"/>
            <a:ext cx="8785225" cy="12287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176464" cy="432048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1"/>
          </p:nvPr>
        </p:nvSpPr>
        <p:spPr>
          <a:xfrm>
            <a:off x="4788024" y="2060848"/>
            <a:ext cx="4176464" cy="432048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2700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9027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430040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79027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430040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79388" y="692696"/>
            <a:ext cx="8785225" cy="12287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3415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Gruppieren 1"/>
          <p:cNvGrpSpPr>
            <a:grpSpLocks/>
          </p:cNvGrpSpPr>
          <p:nvPr/>
        </p:nvGrpSpPr>
        <p:grpSpPr bwMode="auto">
          <a:xfrm>
            <a:off x="179388" y="81956"/>
            <a:ext cx="603250" cy="380008"/>
            <a:chOff x="125412" y="201166"/>
            <a:chExt cx="1511300" cy="501650"/>
          </a:xfrm>
        </p:grpSpPr>
        <p:sp>
          <p:nvSpPr>
            <p:cNvPr id="1036" name="Rectangle 6"/>
            <p:cNvSpPr>
              <a:spLocks noChangeArrowheads="1"/>
            </p:cNvSpPr>
            <p:nvPr userDrawn="1"/>
          </p:nvSpPr>
          <p:spPr bwMode="auto">
            <a:xfrm>
              <a:off x="125412" y="490091"/>
              <a:ext cx="1511300" cy="69850"/>
            </a:xfrm>
            <a:prstGeom prst="rect">
              <a:avLst/>
            </a:prstGeom>
            <a:solidFill>
              <a:srgbClr val="009B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de-DE"/>
            </a:p>
          </p:txBody>
        </p:sp>
        <p:sp>
          <p:nvSpPr>
            <p:cNvPr id="1037" name="Rectangle 7"/>
            <p:cNvSpPr>
              <a:spLocks noChangeArrowheads="1"/>
            </p:cNvSpPr>
            <p:nvPr userDrawn="1"/>
          </p:nvSpPr>
          <p:spPr bwMode="auto">
            <a:xfrm>
              <a:off x="125412" y="201166"/>
              <a:ext cx="1511300" cy="69850"/>
            </a:xfrm>
            <a:prstGeom prst="rect">
              <a:avLst/>
            </a:prstGeom>
            <a:solidFill>
              <a:srgbClr val="323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de-DE"/>
            </a:p>
          </p:txBody>
        </p:sp>
        <p:sp>
          <p:nvSpPr>
            <p:cNvPr id="1038" name="Rectangle 8"/>
            <p:cNvSpPr>
              <a:spLocks noChangeArrowheads="1"/>
            </p:cNvSpPr>
            <p:nvPr userDrawn="1"/>
          </p:nvSpPr>
          <p:spPr bwMode="auto">
            <a:xfrm>
              <a:off x="125412" y="345628"/>
              <a:ext cx="1511300" cy="71438"/>
            </a:xfrm>
            <a:prstGeom prst="rect">
              <a:avLst/>
            </a:prstGeom>
            <a:solidFill>
              <a:srgbClr val="32323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/>
            </a:p>
          </p:txBody>
        </p:sp>
        <p:sp>
          <p:nvSpPr>
            <p:cNvPr id="1039" name="Rectangle 9"/>
            <p:cNvSpPr>
              <a:spLocks noChangeArrowheads="1"/>
            </p:cNvSpPr>
            <p:nvPr userDrawn="1"/>
          </p:nvSpPr>
          <p:spPr bwMode="auto">
            <a:xfrm>
              <a:off x="125412" y="632966"/>
              <a:ext cx="1511300" cy="69850"/>
            </a:xfrm>
            <a:prstGeom prst="rect">
              <a:avLst/>
            </a:prstGeom>
            <a:solidFill>
              <a:srgbClr val="32323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/>
            </a:p>
          </p:txBody>
        </p:sp>
      </p:grp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0" y="512167"/>
            <a:ext cx="9142413" cy="36513"/>
          </a:xfrm>
          <a:prstGeom prst="rect">
            <a:avLst/>
          </a:prstGeom>
          <a:solidFill>
            <a:srgbClr val="009B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033" name="Text Box 13"/>
          <p:cNvSpPr txBox="1">
            <a:spLocks noChangeArrowheads="1"/>
          </p:cNvSpPr>
          <p:nvPr/>
        </p:nvSpPr>
        <p:spPr bwMode="auto">
          <a:xfrm>
            <a:off x="803275" y="29766"/>
            <a:ext cx="5440363" cy="482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900" b="1" dirty="0" smtClean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Fakultät 5: Wirtschaft, Recht und Gesellschaft</a:t>
            </a:r>
          </a:p>
          <a:p>
            <a:pPr eaLnBrk="1" hangingPunct="1">
              <a:defRPr/>
            </a:pPr>
            <a:r>
              <a:rPr lang="de-DE" sz="900" dirty="0" smtClean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Lehrstuhl </a:t>
            </a:r>
            <a:r>
              <a:rPr lang="de-DE" sz="900" dirty="0" smtClean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ABWL, insbesondere Planung, Innovation </a:t>
            </a:r>
            <a:r>
              <a:rPr lang="de-DE" sz="900" dirty="0" smtClean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und </a:t>
            </a:r>
            <a:r>
              <a:rPr lang="de-DE" sz="900" dirty="0" smtClean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Gründung</a:t>
            </a:r>
            <a:endParaRPr lang="de-DE" sz="900" dirty="0" smtClean="0">
              <a:solidFill>
                <a:srgbClr val="323232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r>
              <a:rPr lang="de-DE" sz="900" dirty="0" smtClean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Prof. Dr. Magdalena </a:t>
            </a:r>
            <a:r>
              <a:rPr lang="de-DE" sz="900" dirty="0" err="1" smtClean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Mißler</a:t>
            </a:r>
            <a:r>
              <a:rPr lang="de-DE" sz="900" dirty="0" smtClean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-Behr</a:t>
            </a:r>
          </a:p>
        </p:txBody>
      </p:sp>
      <p:pic>
        <p:nvPicPr>
          <p:cNvPr id="16" name="Picture 7" descr="keyvisu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3238"/>
            <a:ext cx="40386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828" y="114722"/>
            <a:ext cx="210566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79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BD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BD2"/>
          </a:solidFill>
          <a:latin typeface="Calisto MT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BD2"/>
          </a:solidFill>
          <a:latin typeface="Calisto MT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BD2"/>
          </a:solidFill>
          <a:latin typeface="Calisto MT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BD2"/>
          </a:solidFill>
          <a:latin typeface="Calisto MT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BD2"/>
          </a:solidFill>
          <a:latin typeface="Calisto MT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BD2"/>
          </a:solidFill>
          <a:latin typeface="Calisto MT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BD2"/>
          </a:solidFill>
          <a:latin typeface="Calisto MT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9BD2"/>
          </a:solidFill>
          <a:latin typeface="Calisto MT" pitchFamily="18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30000"/>
        </a:spcBef>
        <a:spcAft>
          <a:spcPct val="0"/>
        </a:spcAft>
        <a:buChar char="•"/>
        <a:defRPr sz="2000" b="1">
          <a:solidFill>
            <a:srgbClr val="3232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30000"/>
        </a:spcBef>
        <a:spcAft>
          <a:spcPct val="0"/>
        </a:spcAft>
        <a:buChar char="–"/>
        <a:defRPr sz="2000">
          <a:solidFill>
            <a:srgbClr val="323232"/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30000"/>
        </a:spcBef>
        <a:spcAft>
          <a:spcPct val="0"/>
        </a:spcAft>
        <a:buChar char="•"/>
        <a:defRPr>
          <a:solidFill>
            <a:srgbClr val="323232"/>
          </a:solidFill>
          <a:latin typeface="+mn-lt"/>
        </a:defRPr>
      </a:lvl3pPr>
      <a:lvl4pPr marL="1600200" indent="-228600" algn="l" rtl="0" eaLnBrk="1" fontAlgn="base" hangingPunct="1">
        <a:lnSpc>
          <a:spcPct val="120000"/>
        </a:lnSpc>
        <a:spcBef>
          <a:spcPct val="30000"/>
        </a:spcBef>
        <a:spcAft>
          <a:spcPct val="0"/>
        </a:spcAft>
        <a:buChar char="–"/>
        <a:defRPr sz="1600">
          <a:solidFill>
            <a:srgbClr val="323232"/>
          </a:solidFill>
          <a:latin typeface="+mn-lt"/>
        </a:defRPr>
      </a:lvl4pPr>
      <a:lvl5pPr marL="2057400" indent="-228600" algn="l" rtl="0" eaLnBrk="1" fontAlgn="base" hangingPunct="1">
        <a:lnSpc>
          <a:spcPct val="120000"/>
        </a:lnSpc>
        <a:spcBef>
          <a:spcPct val="30000"/>
        </a:spcBef>
        <a:spcAft>
          <a:spcPct val="0"/>
        </a:spcAft>
        <a:buChar char="»"/>
        <a:defRPr sz="1600">
          <a:solidFill>
            <a:srgbClr val="323232"/>
          </a:solidFill>
          <a:latin typeface="+mn-lt"/>
        </a:defRPr>
      </a:lvl5pPr>
      <a:lvl6pPr marL="2514600" indent="-228600" algn="l" rtl="0" eaLnBrk="1" fontAlgn="base" hangingPunct="1">
        <a:lnSpc>
          <a:spcPct val="120000"/>
        </a:lnSpc>
        <a:spcBef>
          <a:spcPct val="30000"/>
        </a:spcBef>
        <a:spcAft>
          <a:spcPct val="0"/>
        </a:spcAft>
        <a:buChar char="»"/>
        <a:defRPr sz="1600">
          <a:solidFill>
            <a:srgbClr val="323232"/>
          </a:solidFill>
          <a:latin typeface="+mn-lt"/>
        </a:defRPr>
      </a:lvl6pPr>
      <a:lvl7pPr marL="2971800" indent="-228600" algn="l" rtl="0" eaLnBrk="1" fontAlgn="base" hangingPunct="1">
        <a:lnSpc>
          <a:spcPct val="120000"/>
        </a:lnSpc>
        <a:spcBef>
          <a:spcPct val="30000"/>
        </a:spcBef>
        <a:spcAft>
          <a:spcPct val="0"/>
        </a:spcAft>
        <a:buChar char="»"/>
        <a:defRPr sz="1600">
          <a:solidFill>
            <a:srgbClr val="323232"/>
          </a:solidFill>
          <a:latin typeface="+mn-lt"/>
        </a:defRPr>
      </a:lvl7pPr>
      <a:lvl8pPr marL="3429000" indent="-228600" algn="l" rtl="0" eaLnBrk="1" fontAlgn="base" hangingPunct="1">
        <a:lnSpc>
          <a:spcPct val="120000"/>
        </a:lnSpc>
        <a:spcBef>
          <a:spcPct val="30000"/>
        </a:spcBef>
        <a:spcAft>
          <a:spcPct val="0"/>
        </a:spcAft>
        <a:buChar char="»"/>
        <a:defRPr sz="1600">
          <a:solidFill>
            <a:srgbClr val="323232"/>
          </a:solidFill>
          <a:latin typeface="+mn-lt"/>
        </a:defRPr>
      </a:lvl8pPr>
      <a:lvl9pPr marL="3886200" indent="-228600" algn="l" rtl="0" eaLnBrk="1" fontAlgn="base" hangingPunct="1">
        <a:lnSpc>
          <a:spcPct val="120000"/>
        </a:lnSpc>
        <a:spcBef>
          <a:spcPct val="30000"/>
        </a:spcBef>
        <a:spcAft>
          <a:spcPct val="0"/>
        </a:spcAft>
        <a:buChar char="»"/>
        <a:defRPr sz="1600">
          <a:solidFill>
            <a:srgbClr val="32323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692696"/>
            <a:ext cx="8785225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2060849"/>
            <a:ext cx="8785225" cy="433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grpSp>
        <p:nvGrpSpPr>
          <p:cNvPr id="16" name="Gruppieren 1"/>
          <p:cNvGrpSpPr>
            <a:grpSpLocks/>
          </p:cNvGrpSpPr>
          <p:nvPr/>
        </p:nvGrpSpPr>
        <p:grpSpPr bwMode="auto">
          <a:xfrm>
            <a:off x="179388" y="81956"/>
            <a:ext cx="603250" cy="380008"/>
            <a:chOff x="125412" y="201166"/>
            <a:chExt cx="1511300" cy="501650"/>
          </a:xfrm>
        </p:grpSpPr>
        <p:sp>
          <p:nvSpPr>
            <p:cNvPr id="17" name="Rectangle 6"/>
            <p:cNvSpPr>
              <a:spLocks noChangeArrowheads="1"/>
            </p:cNvSpPr>
            <p:nvPr userDrawn="1"/>
          </p:nvSpPr>
          <p:spPr bwMode="auto">
            <a:xfrm>
              <a:off x="125412" y="490091"/>
              <a:ext cx="1511300" cy="69850"/>
            </a:xfrm>
            <a:prstGeom prst="rect">
              <a:avLst/>
            </a:prstGeom>
            <a:solidFill>
              <a:srgbClr val="009B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de-DE"/>
            </a:p>
          </p:txBody>
        </p:sp>
        <p:sp>
          <p:nvSpPr>
            <p:cNvPr id="18" name="Rectangle 7"/>
            <p:cNvSpPr>
              <a:spLocks noChangeArrowheads="1"/>
            </p:cNvSpPr>
            <p:nvPr userDrawn="1"/>
          </p:nvSpPr>
          <p:spPr bwMode="auto">
            <a:xfrm>
              <a:off x="125412" y="201166"/>
              <a:ext cx="1511300" cy="69850"/>
            </a:xfrm>
            <a:prstGeom prst="rect">
              <a:avLst/>
            </a:prstGeom>
            <a:solidFill>
              <a:srgbClr val="323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de-DE"/>
            </a:p>
          </p:txBody>
        </p:sp>
        <p:sp>
          <p:nvSpPr>
            <p:cNvPr id="19" name="Rectangle 8"/>
            <p:cNvSpPr>
              <a:spLocks noChangeArrowheads="1"/>
            </p:cNvSpPr>
            <p:nvPr userDrawn="1"/>
          </p:nvSpPr>
          <p:spPr bwMode="auto">
            <a:xfrm>
              <a:off x="125412" y="345628"/>
              <a:ext cx="1511300" cy="71438"/>
            </a:xfrm>
            <a:prstGeom prst="rect">
              <a:avLst/>
            </a:prstGeom>
            <a:solidFill>
              <a:srgbClr val="32323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/>
            </a:p>
          </p:txBody>
        </p:sp>
        <p:sp>
          <p:nvSpPr>
            <p:cNvPr id="20" name="Rectangle 9"/>
            <p:cNvSpPr>
              <a:spLocks noChangeArrowheads="1"/>
            </p:cNvSpPr>
            <p:nvPr userDrawn="1"/>
          </p:nvSpPr>
          <p:spPr bwMode="auto">
            <a:xfrm>
              <a:off x="125412" y="632966"/>
              <a:ext cx="1511300" cy="69850"/>
            </a:xfrm>
            <a:prstGeom prst="rect">
              <a:avLst/>
            </a:prstGeom>
            <a:solidFill>
              <a:srgbClr val="32323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/>
            </a:p>
          </p:txBody>
        </p:sp>
      </p:grp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0" y="512167"/>
            <a:ext cx="9142413" cy="36513"/>
          </a:xfrm>
          <a:prstGeom prst="rect">
            <a:avLst/>
          </a:prstGeom>
          <a:solidFill>
            <a:srgbClr val="009B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803275" y="29766"/>
            <a:ext cx="5440363" cy="482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900" b="1" dirty="0" smtClean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Fakultät 5: Wirtschaft, Recht und Gesellschaft</a:t>
            </a:r>
          </a:p>
          <a:p>
            <a:pPr eaLnBrk="1" hangingPunct="1">
              <a:defRPr/>
            </a:pPr>
            <a:r>
              <a:rPr lang="de-DE" sz="900" dirty="0" smtClean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Lehrstuhl ABWL, insbesondere Planung, Innovation und Gründung</a:t>
            </a:r>
          </a:p>
          <a:p>
            <a:pPr eaLnBrk="1" hangingPunct="1">
              <a:defRPr/>
            </a:pPr>
            <a:r>
              <a:rPr lang="de-DE" sz="900" dirty="0" smtClean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Prof. Dr. Magdalena </a:t>
            </a:r>
            <a:r>
              <a:rPr lang="de-DE" sz="900" dirty="0" err="1" smtClean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Mißler</a:t>
            </a:r>
            <a:r>
              <a:rPr lang="de-DE" sz="900" dirty="0" smtClean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-Behr</a:t>
            </a:r>
          </a:p>
        </p:txBody>
      </p:sp>
      <p:sp>
        <p:nvSpPr>
          <p:cNvPr id="24" name="Rectangle 5"/>
          <p:cNvSpPr txBox="1">
            <a:spLocks noChangeArrowheads="1"/>
          </p:cNvSpPr>
          <p:nvPr/>
        </p:nvSpPr>
        <p:spPr bwMode="auto">
          <a:xfrm>
            <a:off x="8244408" y="6559947"/>
            <a:ext cx="721866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00EE235E-4438-45BE-B437-3DD8ABC86B9E}" type="slidenum">
              <a:rPr lang="de-DE" b="1" smtClean="0">
                <a:latin typeface="Calibri" pitchFamily="34" charset="0"/>
                <a:cs typeface="Calibri" pitchFamily="34" charset="0"/>
              </a:rPr>
              <a:pPr algn="r">
                <a:defRPr/>
              </a:pPr>
              <a:t>‹Nr.›</a:t>
            </a:fld>
            <a:endParaRPr lang="de-DE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182538" y="6559947"/>
            <a:ext cx="15811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sz="1200" dirty="0" smtClean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Veranstaltung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1979712" y="6559947"/>
            <a:ext cx="5184576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de-DE" sz="1200" dirty="0" smtClean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Kapitel 01: NAME</a:t>
            </a: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-1588" y="6579890"/>
            <a:ext cx="9144001" cy="17462"/>
          </a:xfrm>
          <a:prstGeom prst="rect">
            <a:avLst/>
          </a:prstGeom>
          <a:solidFill>
            <a:srgbClr val="3232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 flipV="1">
            <a:off x="190120" y="6391976"/>
            <a:ext cx="36000" cy="396000"/>
          </a:xfrm>
          <a:prstGeom prst="rect">
            <a:avLst/>
          </a:prstGeom>
          <a:solidFill>
            <a:srgbClr val="3232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9" name="Bild 3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828" y="114722"/>
            <a:ext cx="2105660" cy="3619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5" r:id="rId2"/>
    <p:sldLayoutId id="2147483695" r:id="rId3"/>
    <p:sldLayoutId id="2147483687" r:id="rId4"/>
    <p:sldLayoutId id="2147483689" r:id="rId5"/>
    <p:sldLayoutId id="2147483686" r:id="rId6"/>
    <p:sldLayoutId id="2147483697" r:id="rId7"/>
    <p:sldLayoutId id="2147483688" r:id="rId8"/>
    <p:sldLayoutId id="2147483691" r:id="rId9"/>
    <p:sldLayoutId id="2147483692" r:id="rId10"/>
    <p:sldLayoutId id="2147483693" r:id="rId11"/>
    <p:sldLayoutId id="214748369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9BD2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9BD2"/>
          </a:solidFill>
          <a:latin typeface="Calisto MT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9BD2"/>
          </a:solidFill>
          <a:latin typeface="Calisto MT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9BD2"/>
          </a:solidFill>
          <a:latin typeface="Calisto MT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9BD2"/>
          </a:solidFill>
          <a:latin typeface="Calisto MT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9BD2"/>
          </a:solidFill>
          <a:latin typeface="Calisto MT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9BD2"/>
          </a:solidFill>
          <a:latin typeface="Calisto MT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9BD2"/>
          </a:solidFill>
          <a:latin typeface="Calisto MT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9BD2"/>
          </a:solidFill>
          <a:latin typeface="Calisto MT" pitchFamily="18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har char="•"/>
        <a:defRPr sz="2000" b="1">
          <a:solidFill>
            <a:srgbClr val="323232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har char="–"/>
        <a:defRPr sz="2000">
          <a:solidFill>
            <a:srgbClr val="323232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har char="•"/>
        <a:defRPr>
          <a:solidFill>
            <a:srgbClr val="323232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har char="–"/>
        <a:defRPr sz="1600">
          <a:solidFill>
            <a:srgbClr val="323232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har char="»"/>
        <a:defRPr sz="1600">
          <a:solidFill>
            <a:srgbClr val="323232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lnSpc>
          <a:spcPct val="120000"/>
        </a:lnSpc>
        <a:spcBef>
          <a:spcPct val="30000"/>
        </a:spcBef>
        <a:spcAft>
          <a:spcPct val="0"/>
        </a:spcAft>
        <a:buChar char="»"/>
        <a:defRPr sz="1600">
          <a:solidFill>
            <a:srgbClr val="323232"/>
          </a:solidFill>
          <a:latin typeface="+mn-lt"/>
        </a:defRPr>
      </a:lvl6pPr>
      <a:lvl7pPr marL="2971800" indent="-228600" algn="l" rtl="0" fontAlgn="base">
        <a:lnSpc>
          <a:spcPct val="120000"/>
        </a:lnSpc>
        <a:spcBef>
          <a:spcPct val="30000"/>
        </a:spcBef>
        <a:spcAft>
          <a:spcPct val="0"/>
        </a:spcAft>
        <a:buChar char="»"/>
        <a:defRPr sz="1600">
          <a:solidFill>
            <a:srgbClr val="323232"/>
          </a:solidFill>
          <a:latin typeface="+mn-lt"/>
        </a:defRPr>
      </a:lvl7pPr>
      <a:lvl8pPr marL="3429000" indent="-228600" algn="l" rtl="0" fontAlgn="base">
        <a:lnSpc>
          <a:spcPct val="120000"/>
        </a:lnSpc>
        <a:spcBef>
          <a:spcPct val="30000"/>
        </a:spcBef>
        <a:spcAft>
          <a:spcPct val="0"/>
        </a:spcAft>
        <a:buChar char="»"/>
        <a:defRPr sz="1600">
          <a:solidFill>
            <a:srgbClr val="323232"/>
          </a:solidFill>
          <a:latin typeface="+mn-lt"/>
        </a:defRPr>
      </a:lvl8pPr>
      <a:lvl9pPr marL="3886200" indent="-228600" algn="l" rtl="0" fontAlgn="base">
        <a:lnSpc>
          <a:spcPct val="120000"/>
        </a:lnSpc>
        <a:spcBef>
          <a:spcPct val="30000"/>
        </a:spcBef>
        <a:spcAft>
          <a:spcPct val="0"/>
        </a:spcAft>
        <a:buChar char="»"/>
        <a:defRPr sz="1600">
          <a:solidFill>
            <a:srgbClr val="32323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0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PuI_2016">
  <a:themeElements>
    <a:clrScheme name="1_Planung&amp;Innov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lanung&amp;Innovation">
      <a:majorFont>
        <a:latin typeface="Calisto MT"/>
        <a:ea typeface=""/>
        <a:cs typeface=""/>
      </a:majorFont>
      <a:minorFont>
        <a:latin typeface="Calisto M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lanung&amp;Innov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ung&amp;Innov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ung&amp;Innov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ung&amp;Innov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ung&amp;Innov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ung&amp;Innov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ung&amp;Innov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ung&amp;Innov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ung&amp;Innov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ung&amp;Innov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ung&amp;Innov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ung&amp;Innov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owerpoint_PuI_2012" id="{D8567CF0-26C1-4514-B0D3-CF3782FCCF80}" vid="{0ACE0DE3-062B-472B-9247-CE124C581E36}"/>
    </a:ext>
  </a:extLst>
</a:theme>
</file>

<file path=ppt/theme/theme2.xml><?xml version="1.0" encoding="utf-8"?>
<a:theme xmlns:a="http://schemas.openxmlformats.org/drawingml/2006/main" name="1_PuI">
  <a:themeElements>
    <a:clrScheme name="1_Planung&amp;Innov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lanung&amp;Innovation">
      <a:majorFont>
        <a:latin typeface="Calisto MT"/>
        <a:ea typeface=""/>
        <a:cs typeface=""/>
      </a:majorFont>
      <a:minorFont>
        <a:latin typeface="Calisto M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lanung&amp;Innov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ung&amp;Innov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ung&amp;Innov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ung&amp;Innov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ung&amp;Innov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ung&amp;Innov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ung&amp;Innov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ung&amp;Innov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ung&amp;Innov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ung&amp;Innov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ung&amp;Innov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ung&amp;Innov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owerpoint_PuI_2012" id="{D8567CF0-26C1-4514-B0D3-CF3782FCCF80}" vid="{FF1FF4DC-D8DE-4EC9-8926-BAB58D7D9E4D}"/>
    </a:ext>
  </a:ext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Powerpoint_PuI_2016</Template>
  <TotalTime>0</TotalTime>
  <Words>0</Words>
  <Application>Microsoft Office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Powerpoint_PuI_2016</vt:lpstr>
      <vt:lpstr>1_PuI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Nutzer</dc:creator>
  <cp:lastModifiedBy>Nutzer</cp:lastModifiedBy>
  <cp:revision>2</cp:revision>
  <dcterms:created xsi:type="dcterms:W3CDTF">2019-02-20T07:43:37Z</dcterms:created>
  <dcterms:modified xsi:type="dcterms:W3CDTF">2019-02-20T07:57:34Z</dcterms:modified>
</cp:coreProperties>
</file>