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5602">
          <p15:clr>
            <a:srgbClr val="A4A3A4"/>
          </p15:clr>
        </p15:guide>
        <p15:guide id="4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91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799"/>
        <p:guide orient="horz" pos="4020"/>
        <p:guide pos="5602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auto">
          <a:xfrm>
            <a:off x="250825" y="1651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  <a:defRPr/>
            </a:pPr>
            <a:r>
              <a:rPr lang="de-DE" altLang="de-DE" smtClean="0">
                <a:solidFill>
                  <a:schemeClr val="bg2"/>
                </a:solidFill>
                <a:latin typeface="Tahoma" panose="020B0604030504040204" pitchFamily="34" charset="0"/>
              </a:rPr>
              <a:t>Masterverteidigung</a:t>
            </a:r>
          </a:p>
        </p:txBody>
      </p:sp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439150" y="6481763"/>
            <a:ext cx="720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62235F3-84AD-4346-803E-353B65621898}" type="slidenum">
              <a:rPr lang="de-DE" altLang="de-DE" sz="1200" smtClean="0">
                <a:solidFill>
                  <a:srgbClr val="B2B2B2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200" smtClean="0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sp>
        <p:nvSpPr>
          <p:cNvPr id="4" name="Text Box 30"/>
          <p:cNvSpPr txBox="1">
            <a:spLocks noChangeArrowheads="1"/>
          </p:cNvSpPr>
          <p:nvPr userDrawn="1"/>
        </p:nvSpPr>
        <p:spPr bwMode="auto">
          <a:xfrm>
            <a:off x="2806700" y="263525"/>
            <a:ext cx="2465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900" smtClean="0">
                <a:solidFill>
                  <a:srgbClr val="808080"/>
                </a:solidFill>
                <a:latin typeface="Tahoma" pitchFamily="34" charset="0"/>
              </a:rPr>
              <a:t>Max Mustermann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620713"/>
            <a:ext cx="9161463" cy="465137"/>
          </a:xfrm>
          <a:prstGeom prst="rect">
            <a:avLst/>
          </a:prstGeom>
          <a:solidFill>
            <a:srgbClr val="01A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4925" y="728663"/>
            <a:ext cx="8882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 </a:t>
            </a:r>
            <a:r>
              <a:rPr lang="de-DE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 smtClean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Gliederungspunkt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endParaRPr lang="de-DE" altLang="de-DE" sz="12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6508750"/>
            <a:ext cx="9144000" cy="268288"/>
          </a:xfrm>
          <a:prstGeom prst="rect">
            <a:avLst/>
          </a:prstGeom>
          <a:solidFill>
            <a:srgbClr val="01A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8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211138"/>
            <a:ext cx="16430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>
            <a:spLocks noChangeArrowheads="1"/>
          </p:cNvSpPr>
          <p:nvPr userDrawn="1"/>
        </p:nvSpPr>
        <p:spPr bwMode="auto">
          <a:xfrm>
            <a:off x="8459788" y="6508750"/>
            <a:ext cx="4841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474D27E3-1098-419F-B926-33FA3CC3ADDE}" type="slidenum">
              <a:rPr lang="de-DE" altLang="de-DE" sz="1100" smtClean="0">
                <a:solidFill>
                  <a:schemeClr val="bg1"/>
                </a:solidFill>
                <a:latin typeface="Tahoma" panose="020B0604030504040204" pitchFamily="34" charset="0"/>
              </a:rPr>
              <a:pPr>
                <a:defRPr/>
              </a:pPr>
              <a:t>‹Nr.›</a:t>
            </a:fld>
            <a:endParaRPr lang="de-DE" altLang="de-DE" sz="1100" dirty="0" smtClean="0">
              <a:solidFill>
                <a:schemeClr val="bg1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179388" y="6508750"/>
            <a:ext cx="28590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11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Lehrstuhl Industrielle Informationstechnik</a:t>
            </a:r>
          </a:p>
        </p:txBody>
      </p:sp>
      <p:pic>
        <p:nvPicPr>
          <p:cNvPr id="11" name="Grafik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4313"/>
            <a:ext cx="1084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76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82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66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844675"/>
            <a:ext cx="42799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844675"/>
            <a:ext cx="428148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01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7048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33871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9661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250825" y="1651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  <a:defRPr/>
            </a:pPr>
            <a:r>
              <a:rPr lang="de-DE" altLang="de-DE" smtClean="0">
                <a:solidFill>
                  <a:schemeClr val="bg2"/>
                </a:solidFill>
                <a:latin typeface="Tahoma" panose="020B0604030504040204" pitchFamily="34" charset="0"/>
              </a:rPr>
              <a:t>Masterverteidigung</a:t>
            </a:r>
          </a:p>
        </p:txBody>
      </p:sp>
      <p:sp>
        <p:nvSpPr>
          <p:cNvPr id="1034" name="Text Box 20"/>
          <p:cNvSpPr txBox="1">
            <a:spLocks noChangeArrowheads="1"/>
          </p:cNvSpPr>
          <p:nvPr userDrawn="1"/>
        </p:nvSpPr>
        <p:spPr bwMode="auto">
          <a:xfrm>
            <a:off x="8439150" y="6481763"/>
            <a:ext cx="720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7BDE814C-55BC-4C4E-B894-F722A0EBDCC1}" type="slidenum">
              <a:rPr lang="de-DE" altLang="de-DE" sz="1200" smtClean="0">
                <a:solidFill>
                  <a:srgbClr val="B2B2B2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200" smtClean="0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836738"/>
            <a:ext cx="87137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68413"/>
            <a:ext cx="8713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7" name="Text Box 30"/>
          <p:cNvSpPr txBox="1">
            <a:spLocks noChangeArrowheads="1"/>
          </p:cNvSpPr>
          <p:nvPr userDrawn="1"/>
        </p:nvSpPr>
        <p:spPr bwMode="auto">
          <a:xfrm>
            <a:off x="2806700" y="263525"/>
            <a:ext cx="2465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900" smtClean="0">
                <a:solidFill>
                  <a:srgbClr val="808080"/>
                </a:solidFill>
                <a:latin typeface="Tahoma" pitchFamily="34" charset="0"/>
              </a:rPr>
              <a:t>Max Mustermann</a:t>
            </a:r>
          </a:p>
        </p:txBody>
      </p:sp>
      <p:pic>
        <p:nvPicPr>
          <p:cNvPr id="1031" name="Grafik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211138"/>
            <a:ext cx="16430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2"/>
          <p:cNvSpPr>
            <a:spLocks noChangeArrowheads="1"/>
          </p:cNvSpPr>
          <p:nvPr userDrawn="1"/>
        </p:nvSpPr>
        <p:spPr bwMode="auto">
          <a:xfrm>
            <a:off x="0" y="6508750"/>
            <a:ext cx="9144000" cy="268288"/>
          </a:xfrm>
          <a:prstGeom prst="rect">
            <a:avLst/>
          </a:prstGeom>
          <a:solidFill>
            <a:srgbClr val="01A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36" name="Text Box 9"/>
          <p:cNvSpPr txBox="1">
            <a:spLocks noChangeArrowheads="1"/>
          </p:cNvSpPr>
          <p:nvPr userDrawn="1"/>
        </p:nvSpPr>
        <p:spPr bwMode="auto">
          <a:xfrm>
            <a:off x="179388" y="6508750"/>
            <a:ext cx="28590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11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Lehrstuhl Industrielle Informationstechnik</a:t>
            </a:r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620713"/>
            <a:ext cx="9161463" cy="465137"/>
          </a:xfrm>
          <a:prstGeom prst="rect">
            <a:avLst/>
          </a:prstGeom>
          <a:solidFill>
            <a:srgbClr val="01A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34925" y="728663"/>
            <a:ext cx="8882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 </a:t>
            </a:r>
            <a:r>
              <a:rPr lang="de-DE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Gliederungspunkt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l-PL" altLang="de-DE" sz="1200" dirty="0">
                <a:solidFill>
                  <a:schemeClr val="bg1"/>
                </a:solidFill>
                <a:latin typeface="Tahoma" panose="020B0604030504040204" pitchFamily="34" charset="0"/>
              </a:rPr>
              <a:t>Gliederungspunkt </a:t>
            </a:r>
            <a:r>
              <a:rPr lang="en-US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|</a:t>
            </a:r>
            <a:r>
              <a:rPr lang="pl-PL" altLang="de-DE" sz="1200" b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endParaRPr lang="de-DE" altLang="de-DE" sz="12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" name="Rechteck 1"/>
          <p:cNvSpPr>
            <a:spLocks noChangeArrowheads="1"/>
          </p:cNvSpPr>
          <p:nvPr userDrawn="1"/>
        </p:nvSpPr>
        <p:spPr bwMode="auto">
          <a:xfrm>
            <a:off x="8459788" y="6508750"/>
            <a:ext cx="4841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FF52E346-B5ED-47E0-927C-5144BAC8E4C1}" type="slidenum">
              <a:rPr lang="de-DE" altLang="de-DE" sz="1100" smtClean="0">
                <a:solidFill>
                  <a:schemeClr val="bg1"/>
                </a:solidFill>
                <a:latin typeface="Tahoma" panose="020B0604030504040204" pitchFamily="34" charset="0"/>
              </a:rPr>
              <a:pPr>
                <a:defRPr/>
              </a:pPr>
              <a:t>‹Nr.›</a:t>
            </a:fld>
            <a:endParaRPr lang="de-DE" altLang="de-DE" sz="1100" dirty="0" smtClean="0">
              <a:solidFill>
                <a:schemeClr val="bg1"/>
              </a:solidFill>
            </a:endParaRPr>
          </a:p>
        </p:txBody>
      </p:sp>
      <p:pic>
        <p:nvPicPr>
          <p:cNvPr id="3" name="Grafik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4313"/>
            <a:ext cx="10842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2" r:id="rId2"/>
    <p:sldLayoutId id="2147483743" r:id="rId3"/>
    <p:sldLayoutId id="2147483744" r:id="rId4"/>
    <p:sldLayoutId id="2147483745" r:id="rId5"/>
    <p:sldLayoutId id="2147483746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1905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989138"/>
            <a:ext cx="8713787" cy="4392612"/>
          </a:xfrm>
        </p:spPr>
        <p:txBody>
          <a:bodyPr/>
          <a:lstStyle/>
          <a:p>
            <a:pPr marL="0" indent="0" eaLnBrk="1" hangingPunct="1"/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-AUFTAKTFOLIE">
  <a:themeElements>
    <a:clrScheme name="VL-AUFTAKT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-AUFTAKTFOL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-AUFTAKT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AUFTAKTFOL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AUFTAKTFOL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AUFTAKTFOL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AUFTAKTFOL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AUFTAKTFOL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AUFTAKTFOL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Tahoma</vt:lpstr>
      <vt:lpstr>Calibri</vt:lpstr>
      <vt:lpstr>VL-AUFTAKTFOLIE</vt:lpstr>
      <vt:lpstr>PowerPoint-Präsentation</vt:lpstr>
      <vt:lpstr>PowerPoint-Präsentation</vt:lpstr>
      <vt:lpstr>PowerPoint-Präsentation</vt:lpstr>
      <vt:lpstr>PowerPoint-Präsentation</vt:lpstr>
    </vt:vector>
  </TitlesOfParts>
  <Company>BTU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schilling</dc:creator>
  <cp:lastModifiedBy>Cindy Schieske</cp:lastModifiedBy>
  <cp:revision>16</cp:revision>
  <dcterms:created xsi:type="dcterms:W3CDTF">2005-03-23T10:36:45Z</dcterms:created>
  <dcterms:modified xsi:type="dcterms:W3CDTF">2017-02-24T10:29:20Z</dcterms:modified>
</cp:coreProperties>
</file>