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66" r:id="rId15"/>
    <p:sldId id="274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47" autoAdjust="0"/>
    <p:restoredTop sz="94660"/>
  </p:normalViewPr>
  <p:slideViewPr>
    <p:cSldViewPr>
      <p:cViewPr varScale="1">
        <p:scale>
          <a:sx n="61" d="100"/>
          <a:sy n="61" d="100"/>
        </p:scale>
        <p:origin x="-10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1F8D4-4ACA-4489-8555-768D53E6EE6B}" type="datetimeFigureOut">
              <a:rPr lang="de-DE" smtClean="0"/>
              <a:pPr/>
              <a:t>02.10.2019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4A946-356D-4400-8CF2-C42F67FA89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AD2CAF08-191F-4F15-AC92-26E93D7DABEF}" type="datetime1">
              <a:rPr lang="de-DE" smtClean="0"/>
              <a:pPr/>
              <a:t>02.10.2019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F288FC-32A2-402D-B2FE-950950C1FBE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71A-FCB8-4E94-BE32-FA7A6FAD1E19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55A7-0510-47B1-8E5F-D822055778AD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404-F9C2-4403-A05A-34E1AB5E14F0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47F5-02A2-4551-8445-9F469C93105B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D76-DF4C-46BD-99F0-002D78B8310E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987-C89E-44CC-AF83-E4B324425CEE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7156-7D4E-475C-80B7-0E4B676A635F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4A00-A16F-4CAE-9E19-86341F1BAEC0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79A0-73F9-4511-AE64-A65BA7B11878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060F-7A8E-4B6E-82F3-CD2B0EF6B362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FSR 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B2AE-FDCF-487A-9734-DB4551A5FE7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8650" y="116632"/>
            <a:ext cx="7886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-tu.de/qisserver3/rds?state=user&amp;type=0&amp;topitem=modul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-tu.de/qispos11/rds?state=user&amp;type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-tu.de/elearning/bt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de-DE" dirty="0" smtClean="0"/>
              <a:t>Infoveranstaltung </a:t>
            </a:r>
            <a:r>
              <a:rPr lang="de-DE" dirty="0" smtClean="0"/>
              <a:t>BWL - Master</a:t>
            </a:r>
            <a:endParaRPr lang="de-DE" dirty="0"/>
          </a:p>
        </p:txBody>
      </p:sp>
      <p:pic>
        <p:nvPicPr>
          <p:cNvPr id="1026" name="Picture 2" descr="C:\Users\Jacky\Desktop\logo_fsr_wei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024336" cy="1260140"/>
          </a:xfrm>
          <a:prstGeom prst="rect">
            <a:avLst/>
          </a:prstGeom>
          <a:noFill/>
        </p:spPr>
      </p:pic>
      <p:pic>
        <p:nvPicPr>
          <p:cNvPr id="4" name="Picture 2" descr="C:\Users\Jacky\Desktop\Unternehmensnachfolge\53881515_2345085888856442_875924751997783244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96952"/>
            <a:ext cx="5670681" cy="3779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Generelle Informationen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Chipkarte:</a:t>
            </a:r>
          </a:p>
          <a:p>
            <a:pPr lvl="1"/>
            <a:r>
              <a:rPr lang="de-DE" dirty="0" smtClean="0"/>
              <a:t>Hauptgebäude Raum 0.35</a:t>
            </a:r>
          </a:p>
          <a:p>
            <a:pPr lvl="1"/>
            <a:r>
              <a:rPr lang="de-DE" dirty="0" smtClean="0"/>
              <a:t>Bedrucken ebenfalls im Hauptgebäude gegenüber der Treppe</a:t>
            </a:r>
          </a:p>
          <a:p>
            <a:r>
              <a:rPr lang="de-DE" dirty="0" smtClean="0"/>
              <a:t>Prüfungen:</a:t>
            </a:r>
          </a:p>
          <a:p>
            <a:pPr lvl="1"/>
            <a:r>
              <a:rPr lang="de-DE" dirty="0" smtClean="0"/>
              <a:t>Bei Krankheit innerhalb von 3 Werktagen Bescheinigung vorlegen (Formular auf der Seite vom Studierendenservice)</a:t>
            </a:r>
          </a:p>
          <a:p>
            <a:pPr lvl="1"/>
            <a:r>
              <a:rPr lang="de-DE" dirty="0" smtClean="0"/>
              <a:t>3 Versuche pro Prüfung + 2 Freiversuche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Generelle Informationen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Urlaubssemester</a:t>
            </a:r>
          </a:p>
          <a:p>
            <a:pPr lvl="1"/>
            <a:r>
              <a:rPr lang="de-DE" dirty="0" smtClean="0"/>
              <a:t>Beantragung innerhalb der Rückmeldefrist</a:t>
            </a:r>
          </a:p>
          <a:p>
            <a:pPr lvl="1"/>
            <a:r>
              <a:rPr lang="de-DE" dirty="0" smtClean="0"/>
              <a:t>Beantragung von 2 Semestern gleichzeitig möglich</a:t>
            </a:r>
          </a:p>
          <a:p>
            <a:pPr lvl="1"/>
            <a:r>
              <a:rPr lang="de-DE" dirty="0" smtClean="0"/>
              <a:t>Semesterbeitrag verringert sich</a:t>
            </a:r>
          </a:p>
          <a:p>
            <a:r>
              <a:rPr lang="de-DE" dirty="0" smtClean="0"/>
              <a:t>Auslandssemester</a:t>
            </a:r>
          </a:p>
          <a:p>
            <a:pPr lvl="1"/>
            <a:r>
              <a:rPr lang="de-DE" dirty="0" smtClean="0"/>
              <a:t>Erasmus+</a:t>
            </a:r>
          </a:p>
          <a:p>
            <a:pPr lvl="1"/>
            <a:r>
              <a:rPr lang="de-DE" dirty="0" err="1" smtClean="0"/>
              <a:t>Studexa</a:t>
            </a:r>
            <a:endParaRPr lang="de-DE" dirty="0" smtClean="0"/>
          </a:p>
          <a:p>
            <a:r>
              <a:rPr lang="de-DE" dirty="0" err="1" smtClean="0"/>
              <a:t>Wlan</a:t>
            </a:r>
            <a:r>
              <a:rPr lang="de-DE" dirty="0" smtClean="0"/>
              <a:t>- </a:t>
            </a:r>
            <a:r>
              <a:rPr lang="de-DE" dirty="0" err="1" smtClean="0"/>
              <a:t>Eduroam</a:t>
            </a:r>
            <a:r>
              <a:rPr lang="de-DE" dirty="0" smtClean="0"/>
              <a:t>: BTU E-Mail + BTU Passwort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Eure Ansprechpartner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Fachstudienberatung</a:t>
            </a:r>
          </a:p>
          <a:p>
            <a:pPr lvl="1"/>
            <a:r>
              <a:rPr lang="de-DE" dirty="0" smtClean="0"/>
              <a:t>Maren Buschmann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Praktikumsbeauftragter</a:t>
            </a:r>
          </a:p>
          <a:p>
            <a:pPr lvl="1"/>
            <a:r>
              <a:rPr lang="de-DE" dirty="0" smtClean="0"/>
              <a:t>Stefan </a:t>
            </a:r>
            <a:r>
              <a:rPr lang="de-DE" dirty="0" err="1" smtClean="0"/>
              <a:t>Uhlich</a:t>
            </a:r>
            <a:r>
              <a:rPr lang="de-DE" dirty="0" smtClean="0"/>
              <a:t> LG10 Raum 507</a:t>
            </a:r>
          </a:p>
          <a:p>
            <a:pPr lvl="1"/>
            <a:endParaRPr lang="de-DE" dirty="0" smtClean="0"/>
          </a:p>
          <a:p>
            <a:r>
              <a:rPr lang="de-DE" dirty="0" err="1" smtClean="0"/>
              <a:t>Studiengangsleitung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Herr Prof. Wolfram Berger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Ersti</a:t>
            </a:r>
            <a:r>
              <a:rPr lang="de-DE" dirty="0" smtClean="0"/>
              <a:t>-Sprechstunde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Herr Prof. Wolfram </a:t>
            </a:r>
            <a:r>
              <a:rPr lang="de-DE" dirty="0" smtClean="0"/>
              <a:t>Berger / Maren Buschmann</a:t>
            </a:r>
          </a:p>
          <a:p>
            <a:pPr lvl="1"/>
            <a:r>
              <a:rPr lang="de-DE" dirty="0" smtClean="0"/>
              <a:t>Im Rahmen der Fachstudienberatung</a:t>
            </a:r>
          </a:p>
          <a:p>
            <a:pPr lvl="1"/>
            <a:r>
              <a:rPr lang="de-DE" dirty="0" smtClean="0"/>
              <a:t>9.10. / 16.10.19</a:t>
            </a:r>
          </a:p>
          <a:p>
            <a:pPr lvl="1"/>
            <a:r>
              <a:rPr lang="de-DE" dirty="0" smtClean="0"/>
              <a:t>12-13 Uhr</a:t>
            </a:r>
          </a:p>
          <a:p>
            <a:pPr lvl="1"/>
            <a:r>
              <a:rPr lang="de-DE" dirty="0" smtClean="0"/>
              <a:t>LG10  Raum 416a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FSR 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Engagement im Studium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BTU-Buddy: Betreuung ausländischer Studenten</a:t>
            </a:r>
          </a:p>
          <a:p>
            <a:r>
              <a:rPr lang="de-DE" dirty="0" smtClean="0"/>
              <a:t>VWI: Verbund von Wirtschaftsingenieuren</a:t>
            </a:r>
          </a:p>
          <a:p>
            <a:r>
              <a:rPr lang="de-DE" dirty="0" smtClean="0"/>
              <a:t>Jalta: Studentische Unternehmensberatung</a:t>
            </a:r>
          </a:p>
          <a:p>
            <a:r>
              <a:rPr lang="de-DE" dirty="0" err="1" smtClean="0"/>
              <a:t>StuRa</a:t>
            </a:r>
            <a:r>
              <a:rPr lang="de-DE" dirty="0" smtClean="0"/>
              <a:t>: Studierendenrat</a:t>
            </a:r>
          </a:p>
          <a:p>
            <a:r>
              <a:rPr lang="de-DE" dirty="0" smtClean="0"/>
              <a:t>FSR: </a:t>
            </a:r>
            <a:r>
              <a:rPr lang="de-DE" dirty="0" err="1" smtClean="0"/>
              <a:t>Kennlern</a:t>
            </a:r>
            <a:r>
              <a:rPr lang="de-DE" dirty="0" smtClean="0"/>
              <a:t>-Sitzung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Nützliches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BTU Campus </a:t>
            </a:r>
            <a:r>
              <a:rPr lang="de-DE" dirty="0" err="1" smtClean="0"/>
              <a:t>App</a:t>
            </a:r>
            <a:endParaRPr lang="de-DE" dirty="0" smtClean="0"/>
          </a:p>
          <a:p>
            <a:r>
              <a:rPr lang="de-DE" dirty="0" smtClean="0"/>
              <a:t>Tretet der Gruppe bei: </a:t>
            </a:r>
            <a:r>
              <a:rPr lang="de-DE" dirty="0" smtClean="0"/>
              <a:t>Master </a:t>
            </a:r>
            <a:r>
              <a:rPr lang="de-DE" dirty="0" smtClean="0"/>
              <a:t>BWL BTU</a:t>
            </a:r>
          </a:p>
          <a:p>
            <a:endParaRPr lang="de-DE" dirty="0" smtClean="0"/>
          </a:p>
          <a:p>
            <a:r>
              <a:rPr lang="de-DE" dirty="0" smtClean="0"/>
              <a:t>07.10. weitere Infoveranstaltung von uns 15:30 Uhr</a:t>
            </a:r>
          </a:p>
          <a:p>
            <a:r>
              <a:rPr lang="de-DE" dirty="0" smtClean="0"/>
              <a:t>09.10. BWL Kennlernabend 19 Uhr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Folgt uns auf Facebook: @FSRBWLBTU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machen wir eigentlich?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Planung von Veranstaltungen für die Studierenden, Nachhilfekurse, Partys</a:t>
            </a:r>
          </a:p>
          <a:p>
            <a:r>
              <a:rPr lang="de-DE" sz="2800" dirty="0" smtClean="0"/>
              <a:t>Ansprechpartner für Euch bei jeglichen Fragen</a:t>
            </a:r>
          </a:p>
          <a:p>
            <a:r>
              <a:rPr lang="de-DE" sz="2800" dirty="0" smtClean="0"/>
              <a:t>Vertreten der Fachschaft in universitären Gremien</a:t>
            </a:r>
          </a:p>
          <a:p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6485-F12D-44AC-9BEE-F4E027CA9AFA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pic>
        <p:nvPicPr>
          <p:cNvPr id="2050" name="Picture 2" descr="C:\Users\Jacky\Desktop\präsi\gruppe fei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456384" cy="2503562"/>
          </a:xfrm>
          <a:prstGeom prst="rect">
            <a:avLst/>
          </a:prstGeom>
          <a:noFill/>
        </p:spPr>
      </p:pic>
      <p:pic>
        <p:nvPicPr>
          <p:cNvPr id="2051" name="Picture 3" descr="C:\Users\Jacky\Desktop\präsi\fak5gril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968" y="3789040"/>
            <a:ext cx="40284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BWL Master – in kurz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564" y="1628800"/>
            <a:ext cx="781286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BWL Master – in kurz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2 Pflichtmodule:</a:t>
            </a:r>
          </a:p>
          <a:p>
            <a:pPr lvl="1"/>
            <a:r>
              <a:rPr lang="de-DE" sz="2400" dirty="0" smtClean="0"/>
              <a:t>Forschungsmethoden der BWL</a:t>
            </a:r>
          </a:p>
          <a:p>
            <a:pPr lvl="1"/>
            <a:r>
              <a:rPr lang="de-DE" sz="2400" dirty="0" smtClean="0"/>
              <a:t>Mathe W-4 </a:t>
            </a:r>
            <a:r>
              <a:rPr lang="de-DE" sz="2400" dirty="0" smtClean="0">
                <a:solidFill>
                  <a:srgbClr val="FF0000"/>
                </a:solidFill>
              </a:rPr>
              <a:t>ODER </a:t>
            </a:r>
            <a:r>
              <a:rPr lang="de-DE" sz="2400" dirty="0" smtClean="0"/>
              <a:t>Statistik, Ökonometrie, Optimierung</a:t>
            </a:r>
          </a:p>
          <a:p>
            <a:r>
              <a:rPr lang="de-DE" dirty="0" smtClean="0"/>
              <a:t>48 CP Wahlpflicht BWL</a:t>
            </a:r>
          </a:p>
          <a:p>
            <a:pPr lvl="1"/>
            <a:r>
              <a:rPr lang="de-DE" dirty="0" smtClean="0"/>
              <a:t>Mindestens 2 </a:t>
            </a:r>
            <a:r>
              <a:rPr lang="de-DE" dirty="0" smtClean="0"/>
              <a:t>Oberseminare!</a:t>
            </a:r>
            <a:endParaRPr lang="de-DE" dirty="0" smtClean="0"/>
          </a:p>
          <a:p>
            <a:pPr lvl="1"/>
            <a:r>
              <a:rPr lang="de-DE" dirty="0" smtClean="0"/>
              <a:t>Entweder 2 kleine Schwerpunkte</a:t>
            </a:r>
          </a:p>
          <a:p>
            <a:pPr lvl="1"/>
            <a:r>
              <a:rPr lang="de-DE" dirty="0" smtClean="0"/>
              <a:t>Oder ein großer </a:t>
            </a:r>
            <a:r>
              <a:rPr lang="de-DE" dirty="0" smtClean="0"/>
              <a:t>Schwerpunkt</a:t>
            </a:r>
          </a:p>
          <a:p>
            <a:pPr lvl="1"/>
            <a:r>
              <a:rPr lang="de-DE" dirty="0" smtClean="0"/>
              <a:t>Oder wahlweise kein Schwerpunkt</a:t>
            </a:r>
            <a:endParaRPr lang="de-DE" dirty="0" smtClean="0"/>
          </a:p>
          <a:p>
            <a:r>
              <a:rPr lang="de-DE" dirty="0" err="1" smtClean="0"/>
              <a:t>WiSo</a:t>
            </a:r>
            <a:r>
              <a:rPr lang="de-DE" dirty="0" smtClean="0"/>
              <a:t>(12), Recht(6), Inter(12), </a:t>
            </a:r>
            <a:r>
              <a:rPr lang="de-DE" dirty="0" err="1" smtClean="0"/>
              <a:t>FüS</a:t>
            </a:r>
            <a:r>
              <a:rPr lang="de-DE" dirty="0" smtClean="0"/>
              <a:t>(6) frei wählbar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Infoportal Lehre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Modulverzeichnis der BTU</a:t>
            </a:r>
          </a:p>
          <a:p>
            <a:r>
              <a:rPr lang="de-DE" dirty="0" smtClean="0"/>
              <a:t>Zur </a:t>
            </a:r>
            <a:r>
              <a:rPr lang="de-DE" dirty="0" smtClean="0"/>
              <a:t>Stundenplanerstellung und Veranstaltungssuche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www.b-tu.de/qisserver3/rds?state=user&amp;type=0&amp;topitem=modules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Portal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Eure persönlichen Daten</a:t>
            </a:r>
          </a:p>
          <a:p>
            <a:r>
              <a:rPr lang="de-DE" dirty="0" smtClean="0"/>
              <a:t>Notenübersicht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PRÜFUNGSANMELDUNG/-</a:t>
            </a:r>
            <a:r>
              <a:rPr lang="de-DE" dirty="0" err="1" smtClean="0">
                <a:solidFill>
                  <a:srgbClr val="FF0000"/>
                </a:solidFill>
              </a:rPr>
              <a:t>abmeldung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www.b-tu.de/qispos11/rds?state=user&amp;type=0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Elearning</a:t>
            </a:r>
            <a:r>
              <a:rPr lang="de-DE" dirty="0" smtClean="0"/>
              <a:t>/ </a:t>
            </a:r>
            <a:r>
              <a:rPr lang="de-DE" dirty="0" smtClean="0"/>
              <a:t>(</a:t>
            </a:r>
            <a:r>
              <a:rPr lang="de-DE" dirty="0" err="1" smtClean="0"/>
              <a:t>Moodle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Modulanmeldung</a:t>
            </a:r>
          </a:p>
          <a:p>
            <a:r>
              <a:rPr lang="de-DE" dirty="0" smtClean="0"/>
              <a:t>Informationen zum Vorlesungsablauf</a:t>
            </a:r>
          </a:p>
          <a:p>
            <a:r>
              <a:rPr lang="de-DE" dirty="0" smtClean="0"/>
              <a:t>Skripte, Übungsblätter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www.b-tu.de/elearning/btu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Modul- und Prüfungsanmeldung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Modulanmeldung über </a:t>
            </a:r>
            <a:r>
              <a:rPr lang="de-DE" dirty="0" err="1" smtClean="0"/>
              <a:t>elearning</a:t>
            </a:r>
            <a:r>
              <a:rPr lang="de-DE" dirty="0" smtClean="0"/>
              <a:t>/</a:t>
            </a:r>
            <a:r>
              <a:rPr lang="de-DE" dirty="0" err="1" smtClean="0"/>
              <a:t>moodle</a:t>
            </a:r>
            <a:r>
              <a:rPr lang="de-DE" dirty="0" smtClean="0"/>
              <a:t> </a:t>
            </a:r>
            <a:r>
              <a:rPr lang="de-DE" dirty="0" smtClean="0"/>
              <a:t>für </a:t>
            </a:r>
            <a:r>
              <a:rPr lang="de-DE" dirty="0" smtClean="0"/>
              <a:t>die Fächer, die ihr belegen wollt</a:t>
            </a:r>
          </a:p>
          <a:p>
            <a:endParaRPr lang="de-DE" dirty="0" smtClean="0"/>
          </a:p>
          <a:p>
            <a:r>
              <a:rPr lang="de-DE" dirty="0" smtClean="0"/>
              <a:t>Prüfungsanmeldung über das Online Portal</a:t>
            </a:r>
          </a:p>
          <a:p>
            <a:r>
              <a:rPr lang="de-DE" dirty="0" smtClean="0"/>
              <a:t>Bis zur 3. Woche nach Vorlesungsbeginn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NICHT VERGESSEN</a:t>
            </a:r>
            <a:endParaRPr lang="de-DE" dirty="0" smtClean="0"/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Prüfungsabmeldung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 Modulabschlussprüfungen(MAP):</a:t>
            </a:r>
          </a:p>
          <a:p>
            <a:pPr lvl="1"/>
            <a:r>
              <a:rPr lang="de-DE" dirty="0" smtClean="0"/>
              <a:t>Bis 1 Woche vor Beginn des Prüfungszeitraums</a:t>
            </a:r>
          </a:p>
          <a:p>
            <a:endParaRPr lang="de-DE" dirty="0" smtClean="0"/>
          </a:p>
          <a:p>
            <a:r>
              <a:rPr lang="de-DE" dirty="0" smtClean="0"/>
              <a:t>Bei </a:t>
            </a:r>
            <a:r>
              <a:rPr lang="de-DE" dirty="0" err="1" smtClean="0"/>
              <a:t>Continuous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endParaRPr lang="de-DE" dirty="0" smtClean="0"/>
          </a:p>
          <a:p>
            <a:pPr lvl="1"/>
            <a:r>
              <a:rPr lang="de-DE" dirty="0" smtClean="0"/>
              <a:t>Bis zum Ende der 3. Vorlesungswoche</a:t>
            </a:r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1C4A-9318-4E38-9151-1A18DF8C8F26}" type="datetime1">
              <a:rPr lang="de-DE" smtClean="0"/>
              <a:pPr/>
              <a:t>02.10.2019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FSR </a:t>
            </a:r>
            <a:r>
              <a:rPr lang="de-DE" dirty="0" smtClean="0"/>
              <a:t>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B2AE-FDCF-487A-9734-DB4551A5FE7C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Bildschirmpräsentation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Infoveranstaltung BWL - Master</vt:lpstr>
      <vt:lpstr>Was machen wir eigentlich?</vt:lpstr>
      <vt:lpstr>BWL Master – in kurz</vt:lpstr>
      <vt:lpstr>BWL Master – in kurz</vt:lpstr>
      <vt:lpstr>Infoportal Lehre</vt:lpstr>
      <vt:lpstr>Online Portal</vt:lpstr>
      <vt:lpstr>Elearning/ (Moodle) </vt:lpstr>
      <vt:lpstr>Modul- und Prüfungsanmeldung</vt:lpstr>
      <vt:lpstr>Prüfungsabmeldung</vt:lpstr>
      <vt:lpstr>Generelle Informationen I</vt:lpstr>
      <vt:lpstr>Generelle Informationen II</vt:lpstr>
      <vt:lpstr>Eure Ansprechpartner</vt:lpstr>
      <vt:lpstr>Ersti-Sprechstunde</vt:lpstr>
      <vt:lpstr>Engagement im Studium</vt:lpstr>
      <vt:lpstr>Nützliches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Sitzung des Fachschaftsrates</dc:title>
  <dc:creator>Jacky</dc:creator>
  <cp:lastModifiedBy>Jacky</cp:lastModifiedBy>
  <cp:revision>49</cp:revision>
  <dcterms:created xsi:type="dcterms:W3CDTF">2018-01-15T15:40:48Z</dcterms:created>
  <dcterms:modified xsi:type="dcterms:W3CDTF">2019-10-02T14:04:17Z</dcterms:modified>
</cp:coreProperties>
</file>