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9BD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62" d="100"/>
          <a:sy n="62" d="100"/>
        </p:scale>
        <p:origin x="72" y="3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0DF626F-E3CD-4AE7-B968-E3A8A105FAD8}" type="datetimeFigureOut">
              <a:rPr lang="de-DE" smtClean="0"/>
              <a:t>11.12.2025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753F898-E4F2-4F3C-AF40-E791740AB53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054260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elseite blau | mit Untertitel">
    <p:bg>
      <p:bgPr>
        <a:solidFill>
          <a:srgbClr val="009BD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>
          <a:xfrm>
            <a:off x="575733" y="6491818"/>
            <a:ext cx="2640000" cy="180000"/>
          </a:xfrm>
          <a:prstGeom prst="rect">
            <a:avLst/>
          </a:prstGeom>
        </p:spPr>
        <p:txBody>
          <a:bodyPr lIns="0" tIns="0" rIns="0" bIns="0"/>
          <a:lstStyle>
            <a:lvl1pPr>
              <a:defRPr sz="1200">
                <a:solidFill>
                  <a:schemeClr val="bg1"/>
                </a:solidFill>
              </a:defRPr>
            </a:lvl1pPr>
          </a:lstStyle>
          <a:p>
            <a:fld id="{B75E86DE-748E-4B33-AC90-8B2770CE80CD}" type="datetime4">
              <a:rPr lang="de-DE" smtClean="0"/>
              <a:t>11. Dezember 2025</a:t>
            </a:fld>
            <a:endParaRPr lang="de-DE" dirty="0"/>
          </a:p>
        </p:txBody>
      </p:sp>
      <p:sp>
        <p:nvSpPr>
          <p:cNvPr id="5" name="Textplatzhalter 2"/>
          <p:cNvSpPr>
            <a:spLocks noGrp="1"/>
          </p:cNvSpPr>
          <p:nvPr>
            <p:ph type="body" sz="quarter" idx="11" hasCustomPrompt="1"/>
          </p:nvPr>
        </p:nvSpPr>
        <p:spPr>
          <a:xfrm>
            <a:off x="6089994" y="1449388"/>
            <a:ext cx="5525743" cy="1946956"/>
          </a:xfrm>
          <a:prstGeom prst="rect">
            <a:avLst/>
          </a:prstGeom>
        </p:spPr>
        <p:txBody>
          <a:bodyPr lIns="0" tIns="0" rIns="0" bIns="0" anchor="b"/>
          <a:lstStyle>
            <a:lvl1pPr marL="0" indent="0">
              <a:buNone/>
              <a:defRPr sz="2200" b="1">
                <a:solidFill>
                  <a:schemeClr val="bg1"/>
                </a:solidFill>
              </a:defRPr>
            </a:lvl1pPr>
            <a:lvl2pPr marL="457200" indent="0">
              <a:buNone/>
              <a:defRPr sz="2200" b="1">
                <a:solidFill>
                  <a:schemeClr val="bg1"/>
                </a:solidFill>
              </a:defRPr>
            </a:lvl2pPr>
            <a:lvl3pPr marL="914400" indent="0">
              <a:buNone/>
              <a:defRPr sz="2200" b="1">
                <a:solidFill>
                  <a:schemeClr val="bg1"/>
                </a:solidFill>
              </a:defRPr>
            </a:lvl3pPr>
            <a:lvl4pPr marL="1371600" indent="0">
              <a:buNone/>
              <a:defRPr sz="2200" b="1">
                <a:solidFill>
                  <a:schemeClr val="bg1"/>
                </a:solidFill>
              </a:defRPr>
            </a:lvl4pPr>
            <a:lvl5pPr marL="1828800" indent="0">
              <a:buNone/>
              <a:defRPr sz="2200" b="1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TEXTMASTERFORMAT BEARBEITEN</a:t>
            </a:r>
            <a:endParaRPr lang="de-DE" dirty="0"/>
          </a:p>
        </p:txBody>
      </p:sp>
      <p:sp>
        <p:nvSpPr>
          <p:cNvPr id="6" name="Textplatzhalter 2"/>
          <p:cNvSpPr>
            <a:spLocks noGrp="1"/>
          </p:cNvSpPr>
          <p:nvPr>
            <p:ph type="body" sz="quarter" idx="12"/>
          </p:nvPr>
        </p:nvSpPr>
        <p:spPr>
          <a:xfrm>
            <a:off x="6089994" y="3614090"/>
            <a:ext cx="5525743" cy="1946956"/>
          </a:xfrm>
          <a:prstGeom prst="rect">
            <a:avLst/>
          </a:prstGeom>
        </p:spPr>
        <p:txBody>
          <a:bodyPr lIns="0" tIns="0" rIns="0" bIns="0" anchor="t"/>
          <a:lstStyle>
            <a:lvl1pPr marL="0" indent="0">
              <a:buNone/>
              <a:defRPr sz="2200" b="0">
                <a:solidFill>
                  <a:schemeClr val="bg1"/>
                </a:solidFill>
              </a:defRPr>
            </a:lvl1pPr>
            <a:lvl2pPr marL="457200" indent="0">
              <a:buNone/>
              <a:defRPr sz="2200" b="1">
                <a:solidFill>
                  <a:schemeClr val="bg1"/>
                </a:solidFill>
              </a:defRPr>
            </a:lvl2pPr>
            <a:lvl3pPr marL="914400" indent="0">
              <a:buNone/>
              <a:defRPr sz="2200" b="1">
                <a:solidFill>
                  <a:schemeClr val="bg1"/>
                </a:solidFill>
              </a:defRPr>
            </a:lvl3pPr>
            <a:lvl4pPr marL="1371600" indent="0">
              <a:buNone/>
              <a:defRPr sz="2200" b="1">
                <a:solidFill>
                  <a:schemeClr val="bg1"/>
                </a:solidFill>
              </a:defRPr>
            </a:lvl4pPr>
            <a:lvl5pPr marL="1828800" indent="0">
              <a:buNone/>
              <a:defRPr sz="2200" b="1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Mastertextformat bearbeiten</a:t>
            </a:r>
          </a:p>
        </p:txBody>
      </p:sp>
      <p:grpSp>
        <p:nvGrpSpPr>
          <p:cNvPr id="7" name="Gruppieren 6">
            <a:extLst>
              <a:ext uri="{FF2B5EF4-FFF2-40B4-BE49-F238E27FC236}">
                <a16:creationId xmlns:a16="http://schemas.microsoft.com/office/drawing/2014/main" id="{831692B7-981C-4CF9-AAF5-61E6F9460458}"/>
              </a:ext>
            </a:extLst>
          </p:cNvPr>
          <p:cNvGrpSpPr/>
          <p:nvPr userDrawn="1"/>
        </p:nvGrpSpPr>
        <p:grpSpPr>
          <a:xfrm flipH="1">
            <a:off x="-87790" y="3114675"/>
            <a:ext cx="4521636" cy="3848068"/>
            <a:chOff x="12041354" y="5196642"/>
            <a:chExt cx="8298137" cy="7062001"/>
          </a:xfrm>
        </p:grpSpPr>
        <p:sp>
          <p:nvSpPr>
            <p:cNvPr id="9" name="object 29">
              <a:extLst>
                <a:ext uri="{FF2B5EF4-FFF2-40B4-BE49-F238E27FC236}">
                  <a16:creationId xmlns:a16="http://schemas.microsoft.com/office/drawing/2014/main" id="{3039E781-2248-45A0-9CAD-E9BD9858FDFF}"/>
                </a:ext>
              </a:extLst>
            </p:cNvPr>
            <p:cNvSpPr/>
            <p:nvPr userDrawn="1"/>
          </p:nvSpPr>
          <p:spPr>
            <a:xfrm>
              <a:off x="13270036" y="5196642"/>
              <a:ext cx="7069455" cy="7061834"/>
            </a:xfrm>
            <a:custGeom>
              <a:avLst/>
              <a:gdLst/>
              <a:ahLst/>
              <a:cxnLst/>
              <a:rect l="l" t="t" r="r" b="b"/>
              <a:pathLst>
                <a:path w="7069455" h="7061834">
                  <a:moveTo>
                    <a:pt x="6518248" y="580414"/>
                  </a:moveTo>
                  <a:lnTo>
                    <a:pt x="6476353" y="556588"/>
                  </a:lnTo>
                  <a:lnTo>
                    <a:pt x="6434305" y="533278"/>
                  </a:lnTo>
                  <a:lnTo>
                    <a:pt x="6392108" y="510481"/>
                  </a:lnTo>
                  <a:lnTo>
                    <a:pt x="6349765" y="488196"/>
                  </a:lnTo>
                  <a:lnTo>
                    <a:pt x="6307280" y="466424"/>
                  </a:lnTo>
                  <a:lnTo>
                    <a:pt x="6264657" y="445162"/>
                  </a:lnTo>
                  <a:lnTo>
                    <a:pt x="6221899" y="424410"/>
                  </a:lnTo>
                  <a:lnTo>
                    <a:pt x="6179010" y="404166"/>
                  </a:lnTo>
                  <a:lnTo>
                    <a:pt x="6135994" y="384431"/>
                  </a:lnTo>
                  <a:lnTo>
                    <a:pt x="6092855" y="365202"/>
                  </a:lnTo>
                  <a:lnTo>
                    <a:pt x="6049596" y="346479"/>
                  </a:lnTo>
                  <a:lnTo>
                    <a:pt x="6006220" y="328260"/>
                  </a:lnTo>
                  <a:lnTo>
                    <a:pt x="5962732" y="310546"/>
                  </a:lnTo>
                  <a:lnTo>
                    <a:pt x="5919136" y="293334"/>
                  </a:lnTo>
                  <a:lnTo>
                    <a:pt x="5875434" y="276624"/>
                  </a:lnTo>
                  <a:lnTo>
                    <a:pt x="5831631" y="260415"/>
                  </a:lnTo>
                  <a:lnTo>
                    <a:pt x="5787731" y="244706"/>
                  </a:lnTo>
                  <a:lnTo>
                    <a:pt x="5743736" y="229495"/>
                  </a:lnTo>
                  <a:lnTo>
                    <a:pt x="5699651" y="214783"/>
                  </a:lnTo>
                  <a:lnTo>
                    <a:pt x="5655480" y="200567"/>
                  </a:lnTo>
                  <a:lnTo>
                    <a:pt x="5611225" y="186847"/>
                  </a:lnTo>
                  <a:lnTo>
                    <a:pt x="5566892" y="173622"/>
                  </a:lnTo>
                  <a:lnTo>
                    <a:pt x="5522483" y="160891"/>
                  </a:lnTo>
                  <a:lnTo>
                    <a:pt x="5478002" y="148653"/>
                  </a:lnTo>
                  <a:lnTo>
                    <a:pt x="5433453" y="136907"/>
                  </a:lnTo>
                  <a:lnTo>
                    <a:pt x="5388840" y="125652"/>
                  </a:lnTo>
                  <a:lnTo>
                    <a:pt x="5344166" y="114886"/>
                  </a:lnTo>
                  <a:lnTo>
                    <a:pt x="5299435" y="104610"/>
                  </a:lnTo>
                  <a:lnTo>
                    <a:pt x="5254650" y="94821"/>
                  </a:lnTo>
                  <a:lnTo>
                    <a:pt x="5209816" y="85520"/>
                  </a:lnTo>
                  <a:lnTo>
                    <a:pt x="5164936" y="76704"/>
                  </a:lnTo>
                  <a:lnTo>
                    <a:pt x="5120014" y="68374"/>
                  </a:lnTo>
                  <a:lnTo>
                    <a:pt x="5075053" y="60527"/>
                  </a:lnTo>
                  <a:lnTo>
                    <a:pt x="5030057" y="53164"/>
                  </a:lnTo>
                  <a:lnTo>
                    <a:pt x="4985030" y="46282"/>
                  </a:lnTo>
                  <a:lnTo>
                    <a:pt x="4939976" y="39882"/>
                  </a:lnTo>
                  <a:lnTo>
                    <a:pt x="4894898" y="33962"/>
                  </a:lnTo>
                  <a:lnTo>
                    <a:pt x="4849800" y="28520"/>
                  </a:lnTo>
                  <a:lnTo>
                    <a:pt x="4804685" y="23557"/>
                  </a:lnTo>
                  <a:lnTo>
                    <a:pt x="4759558" y="19071"/>
                  </a:lnTo>
                  <a:lnTo>
                    <a:pt x="4714421" y="15061"/>
                  </a:lnTo>
                  <a:lnTo>
                    <a:pt x="4669280" y="11525"/>
                  </a:lnTo>
                  <a:lnTo>
                    <a:pt x="4624136" y="8465"/>
                  </a:lnTo>
                  <a:lnTo>
                    <a:pt x="4578995" y="5877"/>
                  </a:lnTo>
                  <a:lnTo>
                    <a:pt x="4533860" y="3761"/>
                  </a:lnTo>
                  <a:lnTo>
                    <a:pt x="4488734" y="2116"/>
                  </a:lnTo>
                  <a:lnTo>
                    <a:pt x="4443621" y="942"/>
                  </a:lnTo>
                  <a:lnTo>
                    <a:pt x="4398525" y="237"/>
                  </a:lnTo>
                  <a:lnTo>
                    <a:pt x="4353449" y="0"/>
                  </a:lnTo>
                  <a:lnTo>
                    <a:pt x="4308398" y="230"/>
                  </a:lnTo>
                  <a:lnTo>
                    <a:pt x="4263375" y="926"/>
                  </a:lnTo>
                  <a:lnTo>
                    <a:pt x="4218383" y="2087"/>
                  </a:lnTo>
                  <a:lnTo>
                    <a:pt x="4173427" y="3713"/>
                  </a:lnTo>
                  <a:lnTo>
                    <a:pt x="4128509" y="5802"/>
                  </a:lnTo>
                  <a:lnTo>
                    <a:pt x="4083635" y="8353"/>
                  </a:lnTo>
                  <a:lnTo>
                    <a:pt x="4038806" y="11365"/>
                  </a:lnTo>
                  <a:lnTo>
                    <a:pt x="3994028" y="14838"/>
                  </a:lnTo>
                  <a:lnTo>
                    <a:pt x="3949304" y="18769"/>
                  </a:lnTo>
                  <a:lnTo>
                    <a:pt x="3904637" y="23160"/>
                  </a:lnTo>
                  <a:lnTo>
                    <a:pt x="3860031" y="28007"/>
                  </a:lnTo>
                  <a:lnTo>
                    <a:pt x="3815490" y="33310"/>
                  </a:lnTo>
                  <a:lnTo>
                    <a:pt x="3771017" y="39069"/>
                  </a:lnTo>
                  <a:lnTo>
                    <a:pt x="3726617" y="45283"/>
                  </a:lnTo>
                  <a:lnTo>
                    <a:pt x="3682293" y="51949"/>
                  </a:lnTo>
                  <a:lnTo>
                    <a:pt x="3638049" y="59068"/>
                  </a:lnTo>
                  <a:lnTo>
                    <a:pt x="3593887" y="66638"/>
                  </a:lnTo>
                  <a:lnTo>
                    <a:pt x="3549813" y="74659"/>
                  </a:lnTo>
                  <a:lnTo>
                    <a:pt x="3505830" y="83129"/>
                  </a:lnTo>
                  <a:lnTo>
                    <a:pt x="3461941" y="92047"/>
                  </a:lnTo>
                  <a:lnTo>
                    <a:pt x="3418150" y="101413"/>
                  </a:lnTo>
                  <a:lnTo>
                    <a:pt x="3374460" y="111225"/>
                  </a:lnTo>
                  <a:lnTo>
                    <a:pt x="3330877" y="121482"/>
                  </a:lnTo>
                  <a:lnTo>
                    <a:pt x="3287402" y="132184"/>
                  </a:lnTo>
                  <a:lnTo>
                    <a:pt x="3244040" y="143330"/>
                  </a:lnTo>
                  <a:lnTo>
                    <a:pt x="3200795" y="154917"/>
                  </a:lnTo>
                  <a:lnTo>
                    <a:pt x="3157671" y="166947"/>
                  </a:lnTo>
                  <a:lnTo>
                    <a:pt x="3114670" y="179416"/>
                  </a:lnTo>
                  <a:lnTo>
                    <a:pt x="3071797" y="192325"/>
                  </a:lnTo>
                  <a:lnTo>
                    <a:pt x="3029055" y="205673"/>
                  </a:lnTo>
                  <a:lnTo>
                    <a:pt x="2986448" y="219458"/>
                  </a:lnTo>
                  <a:lnTo>
                    <a:pt x="2943980" y="233679"/>
                  </a:lnTo>
                  <a:lnTo>
                    <a:pt x="2901654" y="248336"/>
                  </a:lnTo>
                  <a:lnTo>
                    <a:pt x="2859475" y="263428"/>
                  </a:lnTo>
                  <a:lnTo>
                    <a:pt x="2817445" y="278953"/>
                  </a:lnTo>
                  <a:lnTo>
                    <a:pt x="2775569" y="294911"/>
                  </a:lnTo>
                  <a:lnTo>
                    <a:pt x="2733850" y="311300"/>
                  </a:lnTo>
                  <a:lnTo>
                    <a:pt x="2692291" y="328120"/>
                  </a:lnTo>
                  <a:lnTo>
                    <a:pt x="2650898" y="345369"/>
                  </a:lnTo>
                  <a:lnTo>
                    <a:pt x="2609673" y="363047"/>
                  </a:lnTo>
                  <a:lnTo>
                    <a:pt x="2568619" y="381152"/>
                  </a:lnTo>
                  <a:lnTo>
                    <a:pt x="2527742" y="399684"/>
                  </a:lnTo>
                  <a:lnTo>
                    <a:pt x="2487043" y="418642"/>
                  </a:lnTo>
                  <a:lnTo>
                    <a:pt x="2446528" y="438024"/>
                  </a:lnTo>
                  <a:lnTo>
                    <a:pt x="2406200" y="457830"/>
                  </a:lnTo>
                  <a:lnTo>
                    <a:pt x="2366062" y="478058"/>
                  </a:lnTo>
                  <a:lnTo>
                    <a:pt x="2326118" y="498709"/>
                  </a:lnTo>
                  <a:lnTo>
                    <a:pt x="2286372" y="519779"/>
                  </a:lnTo>
                  <a:lnTo>
                    <a:pt x="2246827" y="541270"/>
                  </a:lnTo>
                  <a:lnTo>
                    <a:pt x="2207488" y="563179"/>
                  </a:lnTo>
                  <a:lnTo>
                    <a:pt x="2168358" y="585506"/>
                  </a:lnTo>
                  <a:lnTo>
                    <a:pt x="2129440" y="608250"/>
                  </a:lnTo>
                  <a:lnTo>
                    <a:pt x="2090738" y="631409"/>
                  </a:lnTo>
                  <a:lnTo>
                    <a:pt x="2052257" y="654983"/>
                  </a:lnTo>
                  <a:lnTo>
                    <a:pt x="2013999" y="678971"/>
                  </a:lnTo>
                  <a:lnTo>
                    <a:pt x="1975969" y="703371"/>
                  </a:lnTo>
                  <a:lnTo>
                    <a:pt x="1938169" y="728183"/>
                  </a:lnTo>
                  <a:lnTo>
                    <a:pt x="1900605" y="753406"/>
                  </a:lnTo>
                  <a:lnTo>
                    <a:pt x="1863279" y="779039"/>
                  </a:lnTo>
                  <a:lnTo>
                    <a:pt x="1826195" y="805080"/>
                  </a:lnTo>
                  <a:lnTo>
                    <a:pt x="1789357" y="831530"/>
                  </a:lnTo>
                  <a:lnTo>
                    <a:pt x="1752768" y="858386"/>
                  </a:lnTo>
                  <a:lnTo>
                    <a:pt x="1716433" y="885648"/>
                  </a:lnTo>
                  <a:lnTo>
                    <a:pt x="1680354" y="913314"/>
                  </a:lnTo>
                  <a:lnTo>
                    <a:pt x="1644536" y="941385"/>
                  </a:lnTo>
                  <a:lnTo>
                    <a:pt x="1608983" y="969858"/>
                  </a:lnTo>
                  <a:lnTo>
                    <a:pt x="1573697" y="998734"/>
                  </a:lnTo>
                  <a:lnTo>
                    <a:pt x="1538684" y="1028010"/>
                  </a:lnTo>
                  <a:lnTo>
                    <a:pt x="1503945" y="1057686"/>
                  </a:lnTo>
                  <a:lnTo>
                    <a:pt x="1469486" y="1087761"/>
                  </a:lnTo>
                  <a:lnTo>
                    <a:pt x="1435309" y="1118233"/>
                  </a:lnTo>
                  <a:lnTo>
                    <a:pt x="1401419" y="1149103"/>
                  </a:lnTo>
                  <a:lnTo>
                    <a:pt x="1367820" y="1180369"/>
                  </a:lnTo>
                  <a:lnTo>
                    <a:pt x="1334514" y="1212029"/>
                  </a:lnTo>
                  <a:lnTo>
                    <a:pt x="1301505" y="1244084"/>
                  </a:lnTo>
                  <a:lnTo>
                    <a:pt x="1268798" y="1276531"/>
                  </a:lnTo>
                  <a:lnTo>
                    <a:pt x="1236396" y="1309371"/>
                  </a:lnTo>
                  <a:lnTo>
                    <a:pt x="1204302" y="1342601"/>
                  </a:lnTo>
                  <a:lnTo>
                    <a:pt x="1172521" y="1376221"/>
                  </a:lnTo>
                  <a:lnTo>
                    <a:pt x="1141056" y="1410230"/>
                  </a:lnTo>
                  <a:lnTo>
                    <a:pt x="1109910" y="1444628"/>
                  </a:lnTo>
                  <a:lnTo>
                    <a:pt x="1079088" y="1479412"/>
                  </a:lnTo>
                  <a:lnTo>
                    <a:pt x="1048593" y="1514582"/>
                  </a:lnTo>
                  <a:lnTo>
                    <a:pt x="1018429" y="1550138"/>
                  </a:lnTo>
                  <a:lnTo>
                    <a:pt x="988599" y="1586077"/>
                  </a:lnTo>
                  <a:lnTo>
                    <a:pt x="959107" y="1622399"/>
                  </a:lnTo>
                  <a:lnTo>
                    <a:pt x="929958" y="1659104"/>
                  </a:lnTo>
                  <a:lnTo>
                    <a:pt x="901154" y="1696190"/>
                  </a:lnTo>
                  <a:lnTo>
                    <a:pt x="872699" y="1733655"/>
                  </a:lnTo>
                  <a:lnTo>
                    <a:pt x="844597" y="1771500"/>
                  </a:lnTo>
                  <a:lnTo>
                    <a:pt x="816852" y="1809723"/>
                  </a:lnTo>
                  <a:lnTo>
                    <a:pt x="789467" y="1848323"/>
                  </a:lnTo>
                  <a:lnTo>
                    <a:pt x="762446" y="1887299"/>
                  </a:lnTo>
                  <a:lnTo>
                    <a:pt x="735793" y="1926650"/>
                  </a:lnTo>
                  <a:lnTo>
                    <a:pt x="709512" y="1966375"/>
                  </a:lnTo>
                  <a:lnTo>
                    <a:pt x="683605" y="2006474"/>
                  </a:lnTo>
                  <a:lnTo>
                    <a:pt x="658077" y="2046944"/>
                  </a:lnTo>
                  <a:lnTo>
                    <a:pt x="632932" y="2087786"/>
                  </a:lnTo>
                  <a:lnTo>
                    <a:pt x="608173" y="2128998"/>
                  </a:lnTo>
                  <a:lnTo>
                    <a:pt x="583804" y="2170579"/>
                  </a:lnTo>
                  <a:lnTo>
                    <a:pt x="559730" y="2212705"/>
                  </a:lnTo>
                  <a:lnTo>
                    <a:pt x="536178" y="2254985"/>
                  </a:lnTo>
                  <a:lnTo>
                    <a:pt x="513147" y="2297416"/>
                  </a:lnTo>
                  <a:lnTo>
                    <a:pt x="490637" y="2339994"/>
                  </a:lnTo>
                  <a:lnTo>
                    <a:pt x="468647" y="2382714"/>
                  </a:lnTo>
                  <a:lnTo>
                    <a:pt x="447174" y="2425574"/>
                  </a:lnTo>
                  <a:lnTo>
                    <a:pt x="426220" y="2468569"/>
                  </a:lnTo>
                  <a:lnTo>
                    <a:pt x="405781" y="2511696"/>
                  </a:lnTo>
                  <a:lnTo>
                    <a:pt x="385858" y="2554950"/>
                  </a:lnTo>
                  <a:lnTo>
                    <a:pt x="366450" y="2598329"/>
                  </a:lnTo>
                  <a:lnTo>
                    <a:pt x="347554" y="2641829"/>
                  </a:lnTo>
                  <a:lnTo>
                    <a:pt x="329172" y="2685445"/>
                  </a:lnTo>
                  <a:lnTo>
                    <a:pt x="311300" y="2729174"/>
                  </a:lnTo>
                  <a:lnTo>
                    <a:pt x="293939" y="2773012"/>
                  </a:lnTo>
                  <a:lnTo>
                    <a:pt x="277087" y="2816955"/>
                  </a:lnTo>
                  <a:lnTo>
                    <a:pt x="260744" y="2861000"/>
                  </a:lnTo>
                  <a:lnTo>
                    <a:pt x="244908" y="2905143"/>
                  </a:lnTo>
                  <a:lnTo>
                    <a:pt x="229578" y="2949380"/>
                  </a:lnTo>
                  <a:lnTo>
                    <a:pt x="214754" y="2993708"/>
                  </a:lnTo>
                  <a:lnTo>
                    <a:pt x="200434" y="3038122"/>
                  </a:lnTo>
                  <a:lnTo>
                    <a:pt x="186617" y="3082619"/>
                  </a:lnTo>
                  <a:lnTo>
                    <a:pt x="173302" y="3127194"/>
                  </a:lnTo>
                  <a:lnTo>
                    <a:pt x="160489" y="3171845"/>
                  </a:lnTo>
                  <a:lnTo>
                    <a:pt x="148176" y="3216568"/>
                  </a:lnTo>
                  <a:lnTo>
                    <a:pt x="136363" y="3261358"/>
                  </a:lnTo>
                  <a:lnTo>
                    <a:pt x="125047" y="3306213"/>
                  </a:lnTo>
                  <a:lnTo>
                    <a:pt x="114229" y="3351127"/>
                  </a:lnTo>
                  <a:lnTo>
                    <a:pt x="103908" y="3396099"/>
                  </a:lnTo>
                  <a:lnTo>
                    <a:pt x="94081" y="3441122"/>
                  </a:lnTo>
                  <a:lnTo>
                    <a:pt x="84749" y="3486195"/>
                  </a:lnTo>
                  <a:lnTo>
                    <a:pt x="75910" y="3531313"/>
                  </a:lnTo>
                  <a:lnTo>
                    <a:pt x="67563" y="3576473"/>
                  </a:lnTo>
                  <a:lnTo>
                    <a:pt x="59707" y="3621670"/>
                  </a:lnTo>
                  <a:lnTo>
                    <a:pt x="52342" y="3666901"/>
                  </a:lnTo>
                  <a:lnTo>
                    <a:pt x="45465" y="3712162"/>
                  </a:lnTo>
                  <a:lnTo>
                    <a:pt x="39077" y="3757450"/>
                  </a:lnTo>
                  <a:lnTo>
                    <a:pt x="33176" y="3802760"/>
                  </a:lnTo>
                  <a:lnTo>
                    <a:pt x="27762" y="3848089"/>
                  </a:lnTo>
                  <a:lnTo>
                    <a:pt x="22832" y="3893433"/>
                  </a:lnTo>
                  <a:lnTo>
                    <a:pt x="18387" y="3938789"/>
                  </a:lnTo>
                  <a:lnTo>
                    <a:pt x="14425" y="3984152"/>
                  </a:lnTo>
                  <a:lnTo>
                    <a:pt x="10945" y="4029519"/>
                  </a:lnTo>
                  <a:lnTo>
                    <a:pt x="7946" y="4074886"/>
                  </a:lnTo>
                  <a:lnTo>
                    <a:pt x="5427" y="4120250"/>
                  </a:lnTo>
                  <a:lnTo>
                    <a:pt x="3387" y="4165606"/>
                  </a:lnTo>
                  <a:lnTo>
                    <a:pt x="1826" y="4210950"/>
                  </a:lnTo>
                  <a:lnTo>
                    <a:pt x="741" y="4256280"/>
                  </a:lnTo>
                  <a:lnTo>
                    <a:pt x="133" y="4301591"/>
                  </a:lnTo>
                  <a:lnTo>
                    <a:pt x="0" y="4346880"/>
                  </a:lnTo>
                  <a:lnTo>
                    <a:pt x="340" y="4392142"/>
                  </a:lnTo>
                  <a:lnTo>
                    <a:pt x="1154" y="4437374"/>
                  </a:lnTo>
                  <a:lnTo>
                    <a:pt x="2440" y="4482573"/>
                  </a:lnTo>
                  <a:lnTo>
                    <a:pt x="4197" y="4527733"/>
                  </a:lnTo>
                  <a:lnTo>
                    <a:pt x="6424" y="4572853"/>
                  </a:lnTo>
                  <a:lnTo>
                    <a:pt x="9120" y="4617928"/>
                  </a:lnTo>
                  <a:lnTo>
                    <a:pt x="12285" y="4662953"/>
                  </a:lnTo>
                  <a:lnTo>
                    <a:pt x="15916" y="4707927"/>
                  </a:lnTo>
                  <a:lnTo>
                    <a:pt x="20013" y="4752843"/>
                  </a:lnTo>
                  <a:lnTo>
                    <a:pt x="24575" y="4797700"/>
                  </a:lnTo>
                  <a:lnTo>
                    <a:pt x="29601" y="4842493"/>
                  </a:lnTo>
                  <a:lnTo>
                    <a:pt x="35091" y="4887218"/>
                  </a:lnTo>
                  <a:lnTo>
                    <a:pt x="41042" y="4931872"/>
                  </a:lnTo>
                  <a:lnTo>
                    <a:pt x="47454" y="4976451"/>
                  </a:lnTo>
                  <a:lnTo>
                    <a:pt x="54326" y="5020950"/>
                  </a:lnTo>
                  <a:lnTo>
                    <a:pt x="61657" y="5065367"/>
                  </a:lnTo>
                  <a:lnTo>
                    <a:pt x="69447" y="5109698"/>
                  </a:lnTo>
                  <a:lnTo>
                    <a:pt x="77693" y="5153939"/>
                  </a:lnTo>
                  <a:lnTo>
                    <a:pt x="86395" y="5198085"/>
                  </a:lnTo>
                  <a:lnTo>
                    <a:pt x="95552" y="5242134"/>
                  </a:lnTo>
                  <a:lnTo>
                    <a:pt x="105162" y="5286081"/>
                  </a:lnTo>
                  <a:lnTo>
                    <a:pt x="115226" y="5329923"/>
                  </a:lnTo>
                  <a:lnTo>
                    <a:pt x="125742" y="5373656"/>
                  </a:lnTo>
                  <a:lnTo>
                    <a:pt x="136709" y="5417277"/>
                  </a:lnTo>
                  <a:lnTo>
                    <a:pt x="148125" y="5460780"/>
                  </a:lnTo>
                  <a:lnTo>
                    <a:pt x="159990" y="5504164"/>
                  </a:lnTo>
                  <a:lnTo>
                    <a:pt x="172304" y="5547423"/>
                  </a:lnTo>
                  <a:lnTo>
                    <a:pt x="185064" y="5590555"/>
                  </a:lnTo>
                  <a:lnTo>
                    <a:pt x="198270" y="5633555"/>
                  </a:lnTo>
                  <a:lnTo>
                    <a:pt x="211921" y="5676420"/>
                  </a:lnTo>
                  <a:lnTo>
                    <a:pt x="226015" y="5719146"/>
                  </a:lnTo>
                  <a:lnTo>
                    <a:pt x="240553" y="5761728"/>
                  </a:lnTo>
                  <a:lnTo>
                    <a:pt x="255532" y="5804165"/>
                  </a:lnTo>
                  <a:lnTo>
                    <a:pt x="270953" y="5846450"/>
                  </a:lnTo>
                  <a:lnTo>
                    <a:pt x="286813" y="5888582"/>
                  </a:lnTo>
                  <a:lnTo>
                    <a:pt x="303112" y="5930556"/>
                  </a:lnTo>
                  <a:lnTo>
                    <a:pt x="319848" y="5972368"/>
                  </a:lnTo>
                  <a:lnTo>
                    <a:pt x="337022" y="6014015"/>
                  </a:lnTo>
                  <a:lnTo>
                    <a:pt x="354631" y="6055492"/>
                  </a:lnTo>
                  <a:lnTo>
                    <a:pt x="372675" y="6096797"/>
                  </a:lnTo>
                  <a:lnTo>
                    <a:pt x="391153" y="6137925"/>
                  </a:lnTo>
                  <a:lnTo>
                    <a:pt x="410063" y="6178873"/>
                  </a:lnTo>
                  <a:lnTo>
                    <a:pt x="429406" y="6219636"/>
                  </a:lnTo>
                  <a:lnTo>
                    <a:pt x="449179" y="6260211"/>
                  </a:lnTo>
                  <a:lnTo>
                    <a:pt x="469382" y="6300595"/>
                  </a:lnTo>
                  <a:lnTo>
                    <a:pt x="490013" y="6340783"/>
                  </a:lnTo>
                  <a:lnTo>
                    <a:pt x="511072" y="6380772"/>
                  </a:lnTo>
                  <a:lnTo>
                    <a:pt x="532558" y="6420557"/>
                  </a:lnTo>
                  <a:lnTo>
                    <a:pt x="554470" y="6460136"/>
                  </a:lnTo>
                  <a:lnTo>
                    <a:pt x="576807" y="6499505"/>
                  </a:lnTo>
                  <a:lnTo>
                    <a:pt x="599567" y="6538659"/>
                  </a:lnTo>
                  <a:lnTo>
                    <a:pt x="622749" y="6577595"/>
                  </a:lnTo>
                  <a:lnTo>
                    <a:pt x="646354" y="6616309"/>
                  </a:lnTo>
                  <a:lnTo>
                    <a:pt x="670379" y="6654798"/>
                  </a:lnTo>
                  <a:lnTo>
                    <a:pt x="694824" y="6693057"/>
                  </a:lnTo>
                  <a:lnTo>
                    <a:pt x="719687" y="6731083"/>
                  </a:lnTo>
                  <a:lnTo>
                    <a:pt x="744968" y="6768873"/>
                  </a:lnTo>
                  <a:lnTo>
                    <a:pt x="770666" y="6806421"/>
                  </a:lnTo>
                  <a:lnTo>
                    <a:pt x="796780" y="6843725"/>
                  </a:lnTo>
                  <a:lnTo>
                    <a:pt x="823308" y="6880782"/>
                  </a:lnTo>
                  <a:lnTo>
                    <a:pt x="850249" y="6917586"/>
                  </a:lnTo>
                  <a:lnTo>
                    <a:pt x="877603" y="6954134"/>
                  </a:lnTo>
                  <a:lnTo>
                    <a:pt x="905369" y="6990423"/>
                  </a:lnTo>
                  <a:lnTo>
                    <a:pt x="933546" y="7026449"/>
                  </a:lnTo>
                  <a:lnTo>
                    <a:pt x="961499" y="7061417"/>
                  </a:lnTo>
                </a:path>
                <a:path w="7069455" h="7061834">
                  <a:moveTo>
                    <a:pt x="7068847" y="955891"/>
                  </a:moveTo>
                  <a:lnTo>
                    <a:pt x="7033545" y="927916"/>
                  </a:lnTo>
                  <a:lnTo>
                    <a:pt x="6996203" y="898982"/>
                  </a:lnTo>
                  <a:lnTo>
                    <a:pt x="6958475" y="870401"/>
                  </a:lnTo>
                  <a:lnTo>
                    <a:pt x="6920361" y="842177"/>
                  </a:lnTo>
                  <a:lnTo>
                    <a:pt x="6881863" y="814314"/>
                  </a:lnTo>
                  <a:lnTo>
                    <a:pt x="6842981" y="786816"/>
                  </a:lnTo>
                  <a:lnTo>
                    <a:pt x="6803717" y="759687"/>
                  </a:lnTo>
                  <a:lnTo>
                    <a:pt x="6764072" y="732929"/>
                  </a:lnTo>
                  <a:lnTo>
                    <a:pt x="6724046" y="706548"/>
                  </a:lnTo>
                  <a:lnTo>
                    <a:pt x="6683641" y="680547"/>
                  </a:lnTo>
                  <a:lnTo>
                    <a:pt x="6642858" y="654929"/>
                  </a:lnTo>
                  <a:lnTo>
                    <a:pt x="6601697" y="629698"/>
                  </a:lnTo>
                  <a:lnTo>
                    <a:pt x="6560160" y="604858"/>
                  </a:lnTo>
                  <a:lnTo>
                    <a:pt x="6518248" y="580414"/>
                  </a:lnTo>
                </a:path>
              </a:pathLst>
            </a:custGeom>
            <a:ln w="381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30">
              <a:extLst>
                <a:ext uri="{FF2B5EF4-FFF2-40B4-BE49-F238E27FC236}">
                  <a16:creationId xmlns:a16="http://schemas.microsoft.com/office/drawing/2014/main" id="{1FCA3D94-FF1D-44A4-882D-3F0A36FBACF7}"/>
                </a:ext>
              </a:extLst>
            </p:cNvPr>
            <p:cNvSpPr/>
            <p:nvPr userDrawn="1"/>
          </p:nvSpPr>
          <p:spPr>
            <a:xfrm>
              <a:off x="12041354" y="6104858"/>
              <a:ext cx="8297545" cy="6153785"/>
            </a:xfrm>
            <a:custGeom>
              <a:avLst/>
              <a:gdLst/>
              <a:ahLst/>
              <a:cxnLst/>
              <a:rect l="l" t="t" r="r" b="b"/>
              <a:pathLst>
                <a:path w="8297544" h="6153784">
                  <a:moveTo>
                    <a:pt x="6684390" y="598109"/>
                  </a:moveTo>
                  <a:lnTo>
                    <a:pt x="6642246" y="574066"/>
                  </a:lnTo>
                  <a:lnTo>
                    <a:pt x="6599952" y="550532"/>
                  </a:lnTo>
                  <a:lnTo>
                    <a:pt x="6557511" y="527505"/>
                  </a:lnTo>
                  <a:lnTo>
                    <a:pt x="6514927" y="504984"/>
                  </a:lnTo>
                  <a:lnTo>
                    <a:pt x="6472202" y="482970"/>
                  </a:lnTo>
                  <a:lnTo>
                    <a:pt x="6429341" y="461459"/>
                  </a:lnTo>
                  <a:lnTo>
                    <a:pt x="6386348" y="440453"/>
                  </a:lnTo>
                  <a:lnTo>
                    <a:pt x="6343225" y="419948"/>
                  </a:lnTo>
                  <a:lnTo>
                    <a:pt x="6299976" y="399946"/>
                  </a:lnTo>
                  <a:lnTo>
                    <a:pt x="6256605" y="380444"/>
                  </a:lnTo>
                  <a:lnTo>
                    <a:pt x="6213116" y="361442"/>
                  </a:lnTo>
                  <a:lnTo>
                    <a:pt x="6169512" y="342939"/>
                  </a:lnTo>
                  <a:lnTo>
                    <a:pt x="6125796" y="324934"/>
                  </a:lnTo>
                  <a:lnTo>
                    <a:pt x="6081973" y="307426"/>
                  </a:lnTo>
                  <a:lnTo>
                    <a:pt x="6038045" y="290414"/>
                  </a:lnTo>
                  <a:lnTo>
                    <a:pt x="5994017" y="273896"/>
                  </a:lnTo>
                  <a:lnTo>
                    <a:pt x="5949892" y="257873"/>
                  </a:lnTo>
                  <a:lnTo>
                    <a:pt x="5905673" y="242343"/>
                  </a:lnTo>
                  <a:lnTo>
                    <a:pt x="5861364" y="227304"/>
                  </a:lnTo>
                  <a:lnTo>
                    <a:pt x="5816969" y="212757"/>
                  </a:lnTo>
                  <a:lnTo>
                    <a:pt x="5772490" y="198701"/>
                  </a:lnTo>
                  <a:lnTo>
                    <a:pt x="5727933" y="185133"/>
                  </a:lnTo>
                  <a:lnTo>
                    <a:pt x="5683300" y="172054"/>
                  </a:lnTo>
                  <a:lnTo>
                    <a:pt x="5638595" y="159462"/>
                  </a:lnTo>
                  <a:lnTo>
                    <a:pt x="5593821" y="147357"/>
                  </a:lnTo>
                  <a:lnTo>
                    <a:pt x="5548982" y="135737"/>
                  </a:lnTo>
                  <a:lnTo>
                    <a:pt x="5504082" y="124601"/>
                  </a:lnTo>
                  <a:lnTo>
                    <a:pt x="5459124" y="113949"/>
                  </a:lnTo>
                  <a:lnTo>
                    <a:pt x="5414111" y="103780"/>
                  </a:lnTo>
                  <a:lnTo>
                    <a:pt x="5369048" y="94092"/>
                  </a:lnTo>
                  <a:lnTo>
                    <a:pt x="5323938" y="84885"/>
                  </a:lnTo>
                  <a:lnTo>
                    <a:pt x="5278784" y="76157"/>
                  </a:lnTo>
                  <a:lnTo>
                    <a:pt x="5233590" y="67908"/>
                  </a:lnTo>
                  <a:lnTo>
                    <a:pt x="5188360" y="60137"/>
                  </a:lnTo>
                  <a:lnTo>
                    <a:pt x="5143097" y="52843"/>
                  </a:lnTo>
                  <a:lnTo>
                    <a:pt x="5097804" y="46025"/>
                  </a:lnTo>
                  <a:lnTo>
                    <a:pt x="5052486" y="39682"/>
                  </a:lnTo>
                  <a:lnTo>
                    <a:pt x="5007146" y="33812"/>
                  </a:lnTo>
                  <a:lnTo>
                    <a:pt x="4961787" y="28416"/>
                  </a:lnTo>
                  <a:lnTo>
                    <a:pt x="4916413" y="23491"/>
                  </a:lnTo>
                  <a:lnTo>
                    <a:pt x="4871027" y="19038"/>
                  </a:lnTo>
                  <a:lnTo>
                    <a:pt x="4825634" y="15055"/>
                  </a:lnTo>
                  <a:lnTo>
                    <a:pt x="4780236" y="11541"/>
                  </a:lnTo>
                  <a:lnTo>
                    <a:pt x="4734838" y="8495"/>
                  </a:lnTo>
                  <a:lnTo>
                    <a:pt x="4689442" y="5917"/>
                  </a:lnTo>
                  <a:lnTo>
                    <a:pt x="4644053" y="3804"/>
                  </a:lnTo>
                  <a:lnTo>
                    <a:pt x="4598673" y="2158"/>
                  </a:lnTo>
                  <a:lnTo>
                    <a:pt x="4553308" y="975"/>
                  </a:lnTo>
                  <a:lnTo>
                    <a:pt x="4507959" y="256"/>
                  </a:lnTo>
                  <a:lnTo>
                    <a:pt x="4462631" y="0"/>
                  </a:lnTo>
                  <a:lnTo>
                    <a:pt x="4417327" y="204"/>
                  </a:lnTo>
                  <a:lnTo>
                    <a:pt x="4372051" y="870"/>
                  </a:lnTo>
                  <a:lnTo>
                    <a:pt x="4326806" y="1995"/>
                  </a:lnTo>
                  <a:lnTo>
                    <a:pt x="4281596" y="3579"/>
                  </a:lnTo>
                  <a:lnTo>
                    <a:pt x="4236425" y="5621"/>
                  </a:lnTo>
                  <a:lnTo>
                    <a:pt x="4191296" y="8119"/>
                  </a:lnTo>
                  <a:lnTo>
                    <a:pt x="4146212" y="11073"/>
                  </a:lnTo>
                  <a:lnTo>
                    <a:pt x="4101178" y="14482"/>
                  </a:lnTo>
                  <a:lnTo>
                    <a:pt x="4056196" y="18345"/>
                  </a:lnTo>
                  <a:lnTo>
                    <a:pt x="4011271" y="22660"/>
                  </a:lnTo>
                  <a:lnTo>
                    <a:pt x="3966406" y="27428"/>
                  </a:lnTo>
                  <a:lnTo>
                    <a:pt x="3921604" y="32647"/>
                  </a:lnTo>
                  <a:lnTo>
                    <a:pt x="3876869" y="38315"/>
                  </a:lnTo>
                  <a:lnTo>
                    <a:pt x="3832205" y="44433"/>
                  </a:lnTo>
                  <a:lnTo>
                    <a:pt x="3787615" y="50999"/>
                  </a:lnTo>
                  <a:lnTo>
                    <a:pt x="3743103" y="58012"/>
                  </a:lnTo>
                  <a:lnTo>
                    <a:pt x="3698672" y="65472"/>
                  </a:lnTo>
                  <a:lnTo>
                    <a:pt x="3654326" y="73376"/>
                  </a:lnTo>
                  <a:lnTo>
                    <a:pt x="3610068" y="81725"/>
                  </a:lnTo>
                  <a:lnTo>
                    <a:pt x="3565902" y="90517"/>
                  </a:lnTo>
                  <a:lnTo>
                    <a:pt x="3521832" y="99752"/>
                  </a:lnTo>
                  <a:lnTo>
                    <a:pt x="3477862" y="109428"/>
                  </a:lnTo>
                  <a:lnTo>
                    <a:pt x="3433993" y="119545"/>
                  </a:lnTo>
                  <a:lnTo>
                    <a:pt x="3390232" y="130101"/>
                  </a:lnTo>
                  <a:lnTo>
                    <a:pt x="3346580" y="141096"/>
                  </a:lnTo>
                  <a:lnTo>
                    <a:pt x="3303041" y="152528"/>
                  </a:lnTo>
                  <a:lnTo>
                    <a:pt x="3259620" y="164397"/>
                  </a:lnTo>
                  <a:lnTo>
                    <a:pt x="3216319" y="176702"/>
                  </a:lnTo>
                  <a:lnTo>
                    <a:pt x="3173142" y="189441"/>
                  </a:lnTo>
                  <a:lnTo>
                    <a:pt x="3130093" y="202615"/>
                  </a:lnTo>
                  <a:lnTo>
                    <a:pt x="3087175" y="216221"/>
                  </a:lnTo>
                  <a:lnTo>
                    <a:pt x="3044392" y="230259"/>
                  </a:lnTo>
                  <a:lnTo>
                    <a:pt x="3001748" y="244728"/>
                  </a:lnTo>
                  <a:lnTo>
                    <a:pt x="2959245" y="259627"/>
                  </a:lnTo>
                  <a:lnTo>
                    <a:pt x="2916888" y="274954"/>
                  </a:lnTo>
                  <a:lnTo>
                    <a:pt x="2874680" y="290710"/>
                  </a:lnTo>
                  <a:lnTo>
                    <a:pt x="2832625" y="306894"/>
                  </a:lnTo>
                  <a:lnTo>
                    <a:pt x="2790726" y="323503"/>
                  </a:lnTo>
                  <a:lnTo>
                    <a:pt x="2748987" y="340537"/>
                  </a:lnTo>
                  <a:lnTo>
                    <a:pt x="2707412" y="357996"/>
                  </a:lnTo>
                  <a:lnTo>
                    <a:pt x="2666003" y="375878"/>
                  </a:lnTo>
                  <a:lnTo>
                    <a:pt x="2624765" y="394182"/>
                  </a:lnTo>
                  <a:lnTo>
                    <a:pt x="2583701" y="412908"/>
                  </a:lnTo>
                  <a:lnTo>
                    <a:pt x="2542814" y="432054"/>
                  </a:lnTo>
                  <a:lnTo>
                    <a:pt x="2502109" y="451619"/>
                  </a:lnTo>
                  <a:lnTo>
                    <a:pt x="2461589" y="471603"/>
                  </a:lnTo>
                  <a:lnTo>
                    <a:pt x="2421257" y="492004"/>
                  </a:lnTo>
                  <a:lnTo>
                    <a:pt x="2381117" y="512822"/>
                  </a:lnTo>
                  <a:lnTo>
                    <a:pt x="2341172" y="534056"/>
                  </a:lnTo>
                  <a:lnTo>
                    <a:pt x="2301427" y="555705"/>
                  </a:lnTo>
                  <a:lnTo>
                    <a:pt x="2261884" y="577767"/>
                  </a:lnTo>
                  <a:lnTo>
                    <a:pt x="2222548" y="600241"/>
                  </a:lnTo>
                  <a:lnTo>
                    <a:pt x="2183421" y="623128"/>
                  </a:lnTo>
                  <a:lnTo>
                    <a:pt x="2144508" y="646426"/>
                  </a:lnTo>
                  <a:lnTo>
                    <a:pt x="2105811" y="670133"/>
                  </a:lnTo>
                  <a:lnTo>
                    <a:pt x="2067335" y="694249"/>
                  </a:lnTo>
                  <a:lnTo>
                    <a:pt x="2029083" y="718774"/>
                  </a:lnTo>
                  <a:lnTo>
                    <a:pt x="1991059" y="743705"/>
                  </a:lnTo>
                  <a:lnTo>
                    <a:pt x="1953266" y="769042"/>
                  </a:lnTo>
                  <a:lnTo>
                    <a:pt x="1915708" y="794785"/>
                  </a:lnTo>
                  <a:lnTo>
                    <a:pt x="1878388" y="820931"/>
                  </a:lnTo>
                  <a:lnTo>
                    <a:pt x="1841310" y="847481"/>
                  </a:lnTo>
                  <a:lnTo>
                    <a:pt x="1804477" y="874433"/>
                  </a:lnTo>
                  <a:lnTo>
                    <a:pt x="1767894" y="901787"/>
                  </a:lnTo>
                  <a:lnTo>
                    <a:pt x="1731563" y="929540"/>
                  </a:lnTo>
                  <a:lnTo>
                    <a:pt x="1695488" y="957693"/>
                  </a:lnTo>
                  <a:lnTo>
                    <a:pt x="1659673" y="986245"/>
                  </a:lnTo>
                  <a:lnTo>
                    <a:pt x="1624121" y="1015194"/>
                  </a:lnTo>
                  <a:lnTo>
                    <a:pt x="1588837" y="1044539"/>
                  </a:lnTo>
                  <a:lnTo>
                    <a:pt x="1553822" y="1074280"/>
                  </a:lnTo>
                  <a:lnTo>
                    <a:pt x="1519082" y="1104416"/>
                  </a:lnTo>
                  <a:lnTo>
                    <a:pt x="1484619" y="1134945"/>
                  </a:lnTo>
                  <a:lnTo>
                    <a:pt x="1450438" y="1165867"/>
                  </a:lnTo>
                  <a:lnTo>
                    <a:pt x="1416541" y="1197180"/>
                  </a:lnTo>
                  <a:lnTo>
                    <a:pt x="1382932" y="1228885"/>
                  </a:lnTo>
                  <a:lnTo>
                    <a:pt x="1349616" y="1260979"/>
                  </a:lnTo>
                  <a:lnTo>
                    <a:pt x="1316595" y="1293462"/>
                  </a:lnTo>
                  <a:lnTo>
                    <a:pt x="1283872" y="1326333"/>
                  </a:lnTo>
                  <a:lnTo>
                    <a:pt x="1251453" y="1359591"/>
                  </a:lnTo>
                  <a:lnTo>
                    <a:pt x="1219339" y="1393234"/>
                  </a:lnTo>
                  <a:lnTo>
                    <a:pt x="1187536" y="1427263"/>
                  </a:lnTo>
                  <a:lnTo>
                    <a:pt x="1156045" y="1461676"/>
                  </a:lnTo>
                  <a:lnTo>
                    <a:pt x="1124871" y="1496472"/>
                  </a:lnTo>
                  <a:lnTo>
                    <a:pt x="1094018" y="1531651"/>
                  </a:lnTo>
                  <a:lnTo>
                    <a:pt x="1063489" y="1567210"/>
                  </a:lnTo>
                  <a:lnTo>
                    <a:pt x="1033287" y="1603150"/>
                  </a:lnTo>
                  <a:lnTo>
                    <a:pt x="1003417" y="1639469"/>
                  </a:lnTo>
                  <a:lnTo>
                    <a:pt x="973881" y="1676166"/>
                  </a:lnTo>
                  <a:lnTo>
                    <a:pt x="944683" y="1713240"/>
                  </a:lnTo>
                  <a:lnTo>
                    <a:pt x="915828" y="1750692"/>
                  </a:lnTo>
                  <a:lnTo>
                    <a:pt x="887317" y="1788518"/>
                  </a:lnTo>
                  <a:lnTo>
                    <a:pt x="859156" y="1826719"/>
                  </a:lnTo>
                  <a:lnTo>
                    <a:pt x="831347" y="1865294"/>
                  </a:lnTo>
                  <a:lnTo>
                    <a:pt x="803894" y="1904241"/>
                  </a:lnTo>
                  <a:lnTo>
                    <a:pt x="776801" y="1943560"/>
                  </a:lnTo>
                  <a:lnTo>
                    <a:pt x="750071" y="1983249"/>
                  </a:lnTo>
                  <a:lnTo>
                    <a:pt x="723708" y="2023309"/>
                  </a:lnTo>
                  <a:lnTo>
                    <a:pt x="697715" y="2063737"/>
                  </a:lnTo>
                  <a:lnTo>
                    <a:pt x="672097" y="2104532"/>
                  </a:lnTo>
                  <a:lnTo>
                    <a:pt x="646856" y="2145695"/>
                  </a:lnTo>
                  <a:lnTo>
                    <a:pt x="621995" y="2187224"/>
                  </a:lnTo>
                  <a:lnTo>
                    <a:pt x="597520" y="2229117"/>
                  </a:lnTo>
                  <a:lnTo>
                    <a:pt x="573492" y="2271270"/>
                  </a:lnTo>
                  <a:lnTo>
                    <a:pt x="549973" y="2313573"/>
                  </a:lnTo>
                  <a:lnTo>
                    <a:pt x="526961" y="2356023"/>
                  </a:lnTo>
                  <a:lnTo>
                    <a:pt x="504456" y="2398617"/>
                  </a:lnTo>
                  <a:lnTo>
                    <a:pt x="482455" y="2441351"/>
                  </a:lnTo>
                  <a:lnTo>
                    <a:pt x="460960" y="2484221"/>
                  </a:lnTo>
                  <a:lnTo>
                    <a:pt x="439967" y="2527224"/>
                  </a:lnTo>
                  <a:lnTo>
                    <a:pt x="419477" y="2570357"/>
                  </a:lnTo>
                  <a:lnTo>
                    <a:pt x="399489" y="2613616"/>
                  </a:lnTo>
                  <a:lnTo>
                    <a:pt x="380001" y="2656996"/>
                  </a:lnTo>
                  <a:lnTo>
                    <a:pt x="361013" y="2700496"/>
                  </a:lnTo>
                  <a:lnTo>
                    <a:pt x="342524" y="2744110"/>
                  </a:lnTo>
                  <a:lnTo>
                    <a:pt x="324532" y="2787836"/>
                  </a:lnTo>
                  <a:lnTo>
                    <a:pt x="307037" y="2831670"/>
                  </a:lnTo>
                  <a:lnTo>
                    <a:pt x="290038" y="2875608"/>
                  </a:lnTo>
                  <a:lnTo>
                    <a:pt x="273534" y="2919647"/>
                  </a:lnTo>
                  <a:lnTo>
                    <a:pt x="257524" y="2963783"/>
                  </a:lnTo>
                  <a:lnTo>
                    <a:pt x="242006" y="3008013"/>
                  </a:lnTo>
                  <a:lnTo>
                    <a:pt x="226981" y="3052333"/>
                  </a:lnTo>
                  <a:lnTo>
                    <a:pt x="212447" y="3096740"/>
                  </a:lnTo>
                  <a:lnTo>
                    <a:pt x="198402" y="3141229"/>
                  </a:lnTo>
                  <a:lnTo>
                    <a:pt x="184847" y="3185798"/>
                  </a:lnTo>
                  <a:lnTo>
                    <a:pt x="171780" y="3230443"/>
                  </a:lnTo>
                  <a:lnTo>
                    <a:pt x="159200" y="3275160"/>
                  </a:lnTo>
                  <a:lnTo>
                    <a:pt x="147107" y="3319945"/>
                  </a:lnTo>
                  <a:lnTo>
                    <a:pt x="135499" y="3364796"/>
                  </a:lnTo>
                  <a:lnTo>
                    <a:pt x="124375" y="3409708"/>
                  </a:lnTo>
                  <a:lnTo>
                    <a:pt x="113734" y="3454678"/>
                  </a:lnTo>
                  <a:lnTo>
                    <a:pt x="103576" y="3499702"/>
                  </a:lnTo>
                  <a:lnTo>
                    <a:pt x="93899" y="3544778"/>
                  </a:lnTo>
                  <a:lnTo>
                    <a:pt x="84703" y="3589900"/>
                  </a:lnTo>
                  <a:lnTo>
                    <a:pt x="75986" y="3635067"/>
                  </a:lnTo>
                  <a:lnTo>
                    <a:pt x="67748" y="3680273"/>
                  </a:lnTo>
                  <a:lnTo>
                    <a:pt x="59988" y="3725516"/>
                  </a:lnTo>
                  <a:lnTo>
                    <a:pt x="52704" y="3770792"/>
                  </a:lnTo>
                  <a:lnTo>
                    <a:pt x="45896" y="3816097"/>
                  </a:lnTo>
                  <a:lnTo>
                    <a:pt x="39563" y="3861428"/>
                  </a:lnTo>
                  <a:lnTo>
                    <a:pt x="33704" y="3906781"/>
                  </a:lnTo>
                  <a:lnTo>
                    <a:pt x="28317" y="3952153"/>
                  </a:lnTo>
                  <a:lnTo>
                    <a:pt x="23402" y="3997540"/>
                  </a:lnTo>
                  <a:lnTo>
                    <a:pt x="18959" y="4042939"/>
                  </a:lnTo>
                  <a:lnTo>
                    <a:pt x="14985" y="4088346"/>
                  </a:lnTo>
                  <a:lnTo>
                    <a:pt x="11480" y="4133757"/>
                  </a:lnTo>
                  <a:lnTo>
                    <a:pt x="8443" y="4179169"/>
                  </a:lnTo>
                  <a:lnTo>
                    <a:pt x="5874" y="4224578"/>
                  </a:lnTo>
                  <a:lnTo>
                    <a:pt x="3771" y="4269981"/>
                  </a:lnTo>
                  <a:lnTo>
                    <a:pt x="2132" y="4315374"/>
                  </a:lnTo>
                  <a:lnTo>
                    <a:pt x="958" y="4360753"/>
                  </a:lnTo>
                  <a:lnTo>
                    <a:pt x="248" y="4406116"/>
                  </a:lnTo>
                  <a:lnTo>
                    <a:pt x="0" y="4451458"/>
                  </a:lnTo>
                  <a:lnTo>
                    <a:pt x="213" y="4496776"/>
                  </a:lnTo>
                  <a:lnTo>
                    <a:pt x="886" y="4542066"/>
                  </a:lnTo>
                  <a:lnTo>
                    <a:pt x="2019" y="4587324"/>
                  </a:lnTo>
                  <a:lnTo>
                    <a:pt x="3610" y="4632548"/>
                  </a:lnTo>
                  <a:lnTo>
                    <a:pt x="5659" y="4677734"/>
                  </a:lnTo>
                  <a:lnTo>
                    <a:pt x="8165" y="4722877"/>
                  </a:lnTo>
                  <a:lnTo>
                    <a:pt x="11126" y="4767975"/>
                  </a:lnTo>
                  <a:lnTo>
                    <a:pt x="14542" y="4813024"/>
                  </a:lnTo>
                  <a:lnTo>
                    <a:pt x="18412" y="4858020"/>
                  </a:lnTo>
                  <a:lnTo>
                    <a:pt x="22734" y="4902960"/>
                  </a:lnTo>
                  <a:lnTo>
                    <a:pt x="27508" y="4947840"/>
                  </a:lnTo>
                  <a:lnTo>
                    <a:pt x="32733" y="4992656"/>
                  </a:lnTo>
                  <a:lnTo>
                    <a:pt x="38408" y="5037406"/>
                  </a:lnTo>
                  <a:lnTo>
                    <a:pt x="44532" y="5082085"/>
                  </a:lnTo>
                  <a:lnTo>
                    <a:pt x="51104" y="5126690"/>
                  </a:lnTo>
                  <a:lnTo>
                    <a:pt x="58123" y="5171217"/>
                  </a:lnTo>
                  <a:lnTo>
                    <a:pt x="65588" y="5215663"/>
                  </a:lnTo>
                  <a:lnTo>
                    <a:pt x="73498" y="5260024"/>
                  </a:lnTo>
                  <a:lnTo>
                    <a:pt x="81852" y="5304297"/>
                  </a:lnTo>
                  <a:lnTo>
                    <a:pt x="90650" y="5348477"/>
                  </a:lnTo>
                  <a:lnTo>
                    <a:pt x="99890" y="5392562"/>
                  </a:lnTo>
                  <a:lnTo>
                    <a:pt x="109571" y="5436548"/>
                  </a:lnTo>
                  <a:lnTo>
                    <a:pt x="119692" y="5480432"/>
                  </a:lnTo>
                  <a:lnTo>
                    <a:pt x="130253" y="5524209"/>
                  </a:lnTo>
                  <a:lnTo>
                    <a:pt x="141252" y="5567876"/>
                  </a:lnTo>
                  <a:lnTo>
                    <a:pt x="152688" y="5611430"/>
                  </a:lnTo>
                  <a:lnTo>
                    <a:pt x="164561" y="5654867"/>
                  </a:lnTo>
                  <a:lnTo>
                    <a:pt x="176870" y="5698183"/>
                  </a:lnTo>
                  <a:lnTo>
                    <a:pt x="189613" y="5741375"/>
                  </a:lnTo>
                  <a:lnTo>
                    <a:pt x="202790" y="5784440"/>
                  </a:lnTo>
                  <a:lnTo>
                    <a:pt x="216399" y="5827373"/>
                  </a:lnTo>
                  <a:lnTo>
                    <a:pt x="230441" y="5870171"/>
                  </a:lnTo>
                  <a:lnTo>
                    <a:pt x="244913" y="5912831"/>
                  </a:lnTo>
                  <a:lnTo>
                    <a:pt x="259814" y="5955350"/>
                  </a:lnTo>
                  <a:lnTo>
                    <a:pt x="275145" y="5997722"/>
                  </a:lnTo>
                  <a:lnTo>
                    <a:pt x="290904" y="6039946"/>
                  </a:lnTo>
                  <a:lnTo>
                    <a:pt x="307089" y="6082017"/>
                  </a:lnTo>
                  <a:lnTo>
                    <a:pt x="323701" y="6123931"/>
                  </a:lnTo>
                  <a:lnTo>
                    <a:pt x="335643" y="6153200"/>
                  </a:lnTo>
                </a:path>
                <a:path w="8297544" h="6153784">
                  <a:moveTo>
                    <a:pt x="8297531" y="2197393"/>
                  </a:moveTo>
                  <a:lnTo>
                    <a:pt x="8266865" y="2145860"/>
                  </a:lnTo>
                  <a:lnTo>
                    <a:pt x="8243158" y="2107147"/>
                  </a:lnTo>
                  <a:lnTo>
                    <a:pt x="8219042" y="2068655"/>
                  </a:lnTo>
                  <a:lnTo>
                    <a:pt x="8194519" y="2030387"/>
                  </a:lnTo>
                  <a:lnTo>
                    <a:pt x="8169588" y="1992347"/>
                  </a:lnTo>
                  <a:lnTo>
                    <a:pt x="8144252" y="1954537"/>
                  </a:lnTo>
                  <a:lnTo>
                    <a:pt x="8118511" y="1916963"/>
                  </a:lnTo>
                  <a:lnTo>
                    <a:pt x="8092366" y="1879627"/>
                  </a:lnTo>
                  <a:lnTo>
                    <a:pt x="8065818" y="1842533"/>
                  </a:lnTo>
                  <a:lnTo>
                    <a:pt x="8038867" y="1805684"/>
                  </a:lnTo>
                  <a:lnTo>
                    <a:pt x="8011516" y="1769084"/>
                  </a:lnTo>
                  <a:lnTo>
                    <a:pt x="7983765" y="1732737"/>
                  </a:lnTo>
                  <a:lnTo>
                    <a:pt x="7955614" y="1696646"/>
                  </a:lnTo>
                  <a:lnTo>
                    <a:pt x="7927065" y="1660815"/>
                  </a:lnTo>
                  <a:lnTo>
                    <a:pt x="7898119" y="1625247"/>
                  </a:lnTo>
                  <a:lnTo>
                    <a:pt x="7868776" y="1589946"/>
                  </a:lnTo>
                  <a:lnTo>
                    <a:pt x="7839038" y="1554916"/>
                  </a:lnTo>
                  <a:lnTo>
                    <a:pt x="7808906" y="1520159"/>
                  </a:lnTo>
                  <a:lnTo>
                    <a:pt x="7778380" y="1485681"/>
                  </a:lnTo>
                  <a:lnTo>
                    <a:pt x="7747462" y="1451483"/>
                  </a:lnTo>
                  <a:lnTo>
                    <a:pt x="7716152" y="1417570"/>
                  </a:lnTo>
                  <a:lnTo>
                    <a:pt x="7684451" y="1383946"/>
                  </a:lnTo>
                  <a:lnTo>
                    <a:pt x="7652361" y="1350613"/>
                  </a:lnTo>
                  <a:lnTo>
                    <a:pt x="7619882" y="1317576"/>
                  </a:lnTo>
                  <a:lnTo>
                    <a:pt x="7587016" y="1284837"/>
                  </a:lnTo>
                  <a:lnTo>
                    <a:pt x="7553763" y="1252402"/>
                  </a:lnTo>
                  <a:lnTo>
                    <a:pt x="7520124" y="1220272"/>
                  </a:lnTo>
                  <a:lnTo>
                    <a:pt x="7486100" y="1188453"/>
                  </a:lnTo>
                  <a:lnTo>
                    <a:pt x="7451692" y="1156946"/>
                  </a:lnTo>
                  <a:lnTo>
                    <a:pt x="7416901" y="1125757"/>
                  </a:lnTo>
                  <a:lnTo>
                    <a:pt x="7381728" y="1094887"/>
                  </a:lnTo>
                  <a:lnTo>
                    <a:pt x="7346174" y="1064342"/>
                  </a:lnTo>
                  <a:lnTo>
                    <a:pt x="7310241" y="1034125"/>
                  </a:lnTo>
                  <a:lnTo>
                    <a:pt x="7273928" y="1004238"/>
                  </a:lnTo>
                  <a:lnTo>
                    <a:pt x="7237236" y="974687"/>
                  </a:lnTo>
                  <a:lnTo>
                    <a:pt x="7200168" y="945473"/>
                  </a:lnTo>
                  <a:lnTo>
                    <a:pt x="7162724" y="916602"/>
                  </a:lnTo>
                  <a:lnTo>
                    <a:pt x="7124904" y="888076"/>
                  </a:lnTo>
                  <a:lnTo>
                    <a:pt x="7086709" y="859899"/>
                  </a:lnTo>
                  <a:lnTo>
                    <a:pt x="7048142" y="832074"/>
                  </a:lnTo>
                  <a:lnTo>
                    <a:pt x="7009202" y="804606"/>
                  </a:lnTo>
                  <a:lnTo>
                    <a:pt x="6969890" y="777497"/>
                  </a:lnTo>
                  <a:lnTo>
                    <a:pt x="6930209" y="750752"/>
                  </a:lnTo>
                  <a:lnTo>
                    <a:pt x="6890157" y="724374"/>
                  </a:lnTo>
                  <a:lnTo>
                    <a:pt x="6849737" y="698365"/>
                  </a:lnTo>
                  <a:lnTo>
                    <a:pt x="6808949" y="672731"/>
                  </a:lnTo>
                  <a:lnTo>
                    <a:pt x="6767795" y="647475"/>
                  </a:lnTo>
                  <a:lnTo>
                    <a:pt x="6726275" y="622599"/>
                  </a:lnTo>
                  <a:lnTo>
                    <a:pt x="6684390" y="598109"/>
                  </a:lnTo>
                </a:path>
              </a:pathLst>
            </a:custGeom>
            <a:ln w="381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31">
              <a:extLst>
                <a:ext uri="{FF2B5EF4-FFF2-40B4-BE49-F238E27FC236}">
                  <a16:creationId xmlns:a16="http://schemas.microsoft.com/office/drawing/2014/main" id="{AF0B81E0-21DA-41C8-919E-374457408936}"/>
                </a:ext>
              </a:extLst>
            </p:cNvPr>
            <p:cNvSpPr/>
            <p:nvPr userDrawn="1"/>
          </p:nvSpPr>
          <p:spPr>
            <a:xfrm>
              <a:off x="13709998" y="6396318"/>
              <a:ext cx="6629400" cy="5862320"/>
            </a:xfrm>
            <a:custGeom>
              <a:avLst/>
              <a:gdLst/>
              <a:ahLst/>
              <a:cxnLst/>
              <a:rect l="l" t="t" r="r" b="b"/>
              <a:pathLst>
                <a:path w="6629400" h="5862320">
                  <a:moveTo>
                    <a:pt x="6028090" y="546454"/>
                  </a:moveTo>
                  <a:lnTo>
                    <a:pt x="5986140" y="522363"/>
                  </a:lnTo>
                  <a:lnTo>
                    <a:pt x="5944026" y="498832"/>
                  </a:lnTo>
                  <a:lnTo>
                    <a:pt x="5901752" y="475859"/>
                  </a:lnTo>
                  <a:lnTo>
                    <a:pt x="5859324" y="453444"/>
                  </a:lnTo>
                  <a:lnTo>
                    <a:pt x="5816745" y="431585"/>
                  </a:lnTo>
                  <a:lnTo>
                    <a:pt x="5774019" y="410280"/>
                  </a:lnTo>
                  <a:lnTo>
                    <a:pt x="5731151" y="389530"/>
                  </a:lnTo>
                  <a:lnTo>
                    <a:pt x="5688146" y="369333"/>
                  </a:lnTo>
                  <a:lnTo>
                    <a:pt x="5645007" y="349687"/>
                  </a:lnTo>
                  <a:lnTo>
                    <a:pt x="5601738" y="330591"/>
                  </a:lnTo>
                  <a:lnTo>
                    <a:pt x="5558345" y="312045"/>
                  </a:lnTo>
                  <a:lnTo>
                    <a:pt x="5514831" y="294047"/>
                  </a:lnTo>
                  <a:lnTo>
                    <a:pt x="5471201" y="276595"/>
                  </a:lnTo>
                  <a:lnTo>
                    <a:pt x="5427459" y="259690"/>
                  </a:lnTo>
                  <a:lnTo>
                    <a:pt x="5383609" y="243329"/>
                  </a:lnTo>
                  <a:lnTo>
                    <a:pt x="5339656" y="227512"/>
                  </a:lnTo>
                  <a:lnTo>
                    <a:pt x="5295604" y="212237"/>
                  </a:lnTo>
                  <a:lnTo>
                    <a:pt x="5251457" y="197503"/>
                  </a:lnTo>
                  <a:lnTo>
                    <a:pt x="5207219" y="183309"/>
                  </a:lnTo>
                  <a:lnTo>
                    <a:pt x="5162896" y="169655"/>
                  </a:lnTo>
                  <a:lnTo>
                    <a:pt x="5118490" y="156537"/>
                  </a:lnTo>
                  <a:lnTo>
                    <a:pt x="5074007" y="143957"/>
                  </a:lnTo>
                  <a:lnTo>
                    <a:pt x="5029450" y="131912"/>
                  </a:lnTo>
                  <a:lnTo>
                    <a:pt x="4984825" y="120401"/>
                  </a:lnTo>
                  <a:lnTo>
                    <a:pt x="4940135" y="109423"/>
                  </a:lnTo>
                  <a:lnTo>
                    <a:pt x="4895384" y="98977"/>
                  </a:lnTo>
                  <a:lnTo>
                    <a:pt x="4850578" y="89062"/>
                  </a:lnTo>
                  <a:lnTo>
                    <a:pt x="4805720" y="79677"/>
                  </a:lnTo>
                  <a:lnTo>
                    <a:pt x="4760814" y="70820"/>
                  </a:lnTo>
                  <a:lnTo>
                    <a:pt x="4715865" y="62491"/>
                  </a:lnTo>
                  <a:lnTo>
                    <a:pt x="4670877" y="54688"/>
                  </a:lnTo>
                  <a:lnTo>
                    <a:pt x="4625855" y="47410"/>
                  </a:lnTo>
                  <a:lnTo>
                    <a:pt x="4580802" y="40655"/>
                  </a:lnTo>
                  <a:lnTo>
                    <a:pt x="4535724" y="34424"/>
                  </a:lnTo>
                  <a:lnTo>
                    <a:pt x="4490624" y="28714"/>
                  </a:lnTo>
                  <a:lnTo>
                    <a:pt x="4445506" y="23524"/>
                  </a:lnTo>
                  <a:lnTo>
                    <a:pt x="4400376" y="18854"/>
                  </a:lnTo>
                  <a:lnTo>
                    <a:pt x="4355237" y="14702"/>
                  </a:lnTo>
                  <a:lnTo>
                    <a:pt x="4310093" y="11067"/>
                  </a:lnTo>
                  <a:lnTo>
                    <a:pt x="4264949" y="7948"/>
                  </a:lnTo>
                  <a:lnTo>
                    <a:pt x="4219809" y="5343"/>
                  </a:lnTo>
                  <a:lnTo>
                    <a:pt x="4174678" y="3252"/>
                  </a:lnTo>
                  <a:lnTo>
                    <a:pt x="4129560" y="1673"/>
                  </a:lnTo>
                  <a:lnTo>
                    <a:pt x="4084459" y="606"/>
                  </a:lnTo>
                  <a:lnTo>
                    <a:pt x="4039379" y="48"/>
                  </a:lnTo>
                  <a:lnTo>
                    <a:pt x="3994324" y="0"/>
                  </a:lnTo>
                  <a:lnTo>
                    <a:pt x="3949300" y="459"/>
                  </a:lnTo>
                  <a:lnTo>
                    <a:pt x="3904310" y="1424"/>
                  </a:lnTo>
                  <a:lnTo>
                    <a:pt x="3859359" y="2896"/>
                  </a:lnTo>
                  <a:lnTo>
                    <a:pt x="3814450" y="4871"/>
                  </a:lnTo>
                  <a:lnTo>
                    <a:pt x="3769589" y="7350"/>
                  </a:lnTo>
                  <a:lnTo>
                    <a:pt x="3724779" y="10331"/>
                  </a:lnTo>
                  <a:lnTo>
                    <a:pt x="3680026" y="13812"/>
                  </a:lnTo>
                  <a:lnTo>
                    <a:pt x="3635332" y="17793"/>
                  </a:lnTo>
                  <a:lnTo>
                    <a:pt x="3590702" y="22273"/>
                  </a:lnTo>
                  <a:lnTo>
                    <a:pt x="3546142" y="27250"/>
                  </a:lnTo>
                  <a:lnTo>
                    <a:pt x="3501654" y="32723"/>
                  </a:lnTo>
                  <a:lnTo>
                    <a:pt x="3457243" y="38692"/>
                  </a:lnTo>
                  <a:lnTo>
                    <a:pt x="3412915" y="45154"/>
                  </a:lnTo>
                  <a:lnTo>
                    <a:pt x="3368672" y="52109"/>
                  </a:lnTo>
                  <a:lnTo>
                    <a:pt x="3324519" y="59556"/>
                  </a:lnTo>
                  <a:lnTo>
                    <a:pt x="3280461" y="67493"/>
                  </a:lnTo>
                  <a:lnTo>
                    <a:pt x="3236502" y="75920"/>
                  </a:lnTo>
                  <a:lnTo>
                    <a:pt x="3192646" y="84834"/>
                  </a:lnTo>
                  <a:lnTo>
                    <a:pt x="3148897" y="94236"/>
                  </a:lnTo>
                  <a:lnTo>
                    <a:pt x="3105260" y="104123"/>
                  </a:lnTo>
                  <a:lnTo>
                    <a:pt x="3061739" y="114496"/>
                  </a:lnTo>
                  <a:lnTo>
                    <a:pt x="3018339" y="125351"/>
                  </a:lnTo>
                  <a:lnTo>
                    <a:pt x="2975063" y="136689"/>
                  </a:lnTo>
                  <a:lnTo>
                    <a:pt x="2931916" y="148509"/>
                  </a:lnTo>
                  <a:lnTo>
                    <a:pt x="2888902" y="160808"/>
                  </a:lnTo>
                  <a:lnTo>
                    <a:pt x="2846026" y="173586"/>
                  </a:lnTo>
                  <a:lnTo>
                    <a:pt x="2803292" y="186843"/>
                  </a:lnTo>
                  <a:lnTo>
                    <a:pt x="2760704" y="200575"/>
                  </a:lnTo>
                  <a:lnTo>
                    <a:pt x="2718266" y="214784"/>
                  </a:lnTo>
                  <a:lnTo>
                    <a:pt x="2675983" y="229466"/>
                  </a:lnTo>
                  <a:lnTo>
                    <a:pt x="2633859" y="244622"/>
                  </a:lnTo>
                  <a:lnTo>
                    <a:pt x="2591899" y="260250"/>
                  </a:lnTo>
                  <a:lnTo>
                    <a:pt x="2550106" y="276348"/>
                  </a:lnTo>
                  <a:lnTo>
                    <a:pt x="2508485" y="292917"/>
                  </a:lnTo>
                  <a:lnTo>
                    <a:pt x="2467041" y="309953"/>
                  </a:lnTo>
                  <a:lnTo>
                    <a:pt x="2425777" y="327458"/>
                  </a:lnTo>
                  <a:lnTo>
                    <a:pt x="2384698" y="345428"/>
                  </a:lnTo>
                  <a:lnTo>
                    <a:pt x="2343808" y="363864"/>
                  </a:lnTo>
                  <a:lnTo>
                    <a:pt x="2303112" y="382763"/>
                  </a:lnTo>
                  <a:lnTo>
                    <a:pt x="2262613" y="402126"/>
                  </a:lnTo>
                  <a:lnTo>
                    <a:pt x="2222317" y="421950"/>
                  </a:lnTo>
                  <a:lnTo>
                    <a:pt x="2182227" y="442234"/>
                  </a:lnTo>
                  <a:lnTo>
                    <a:pt x="2142347" y="462978"/>
                  </a:lnTo>
                  <a:lnTo>
                    <a:pt x="2102683" y="484180"/>
                  </a:lnTo>
                  <a:lnTo>
                    <a:pt x="2063238" y="505839"/>
                  </a:lnTo>
                  <a:lnTo>
                    <a:pt x="2024016" y="527954"/>
                  </a:lnTo>
                  <a:lnTo>
                    <a:pt x="1985023" y="550523"/>
                  </a:lnTo>
                  <a:lnTo>
                    <a:pt x="1946261" y="573547"/>
                  </a:lnTo>
                  <a:lnTo>
                    <a:pt x="1907737" y="597022"/>
                  </a:lnTo>
                  <a:lnTo>
                    <a:pt x="1869453" y="620949"/>
                  </a:lnTo>
                  <a:lnTo>
                    <a:pt x="1831414" y="645326"/>
                  </a:lnTo>
                  <a:lnTo>
                    <a:pt x="1793624" y="670152"/>
                  </a:lnTo>
                  <a:lnTo>
                    <a:pt x="1756089" y="695426"/>
                  </a:lnTo>
                  <a:lnTo>
                    <a:pt x="1718811" y="721146"/>
                  </a:lnTo>
                  <a:lnTo>
                    <a:pt x="1681795" y="747312"/>
                  </a:lnTo>
                  <a:lnTo>
                    <a:pt x="1645047" y="773922"/>
                  </a:lnTo>
                  <a:lnTo>
                    <a:pt x="1608569" y="800975"/>
                  </a:lnTo>
                  <a:lnTo>
                    <a:pt x="1572366" y="828471"/>
                  </a:lnTo>
                  <a:lnTo>
                    <a:pt x="1536443" y="856407"/>
                  </a:lnTo>
                  <a:lnTo>
                    <a:pt x="1500804" y="884783"/>
                  </a:lnTo>
                  <a:lnTo>
                    <a:pt x="1465453" y="913598"/>
                  </a:lnTo>
                  <a:lnTo>
                    <a:pt x="1430395" y="942850"/>
                  </a:lnTo>
                  <a:lnTo>
                    <a:pt x="1395633" y="972538"/>
                  </a:lnTo>
                  <a:lnTo>
                    <a:pt x="1361172" y="1002662"/>
                  </a:lnTo>
                  <a:lnTo>
                    <a:pt x="1327017" y="1033219"/>
                  </a:lnTo>
                  <a:lnTo>
                    <a:pt x="1293171" y="1064209"/>
                  </a:lnTo>
                  <a:lnTo>
                    <a:pt x="1259639" y="1095631"/>
                  </a:lnTo>
                  <a:lnTo>
                    <a:pt x="1226426" y="1127484"/>
                  </a:lnTo>
                  <a:lnTo>
                    <a:pt x="1193535" y="1159765"/>
                  </a:lnTo>
                  <a:lnTo>
                    <a:pt x="1160971" y="1192475"/>
                  </a:lnTo>
                  <a:lnTo>
                    <a:pt x="1128738" y="1225612"/>
                  </a:lnTo>
                  <a:lnTo>
                    <a:pt x="1096841" y="1259175"/>
                  </a:lnTo>
                  <a:lnTo>
                    <a:pt x="1065283" y="1293163"/>
                  </a:lnTo>
                  <a:lnTo>
                    <a:pt x="1034069" y="1327574"/>
                  </a:lnTo>
                  <a:lnTo>
                    <a:pt x="1003204" y="1362408"/>
                  </a:lnTo>
                  <a:lnTo>
                    <a:pt x="972692" y="1397663"/>
                  </a:lnTo>
                  <a:lnTo>
                    <a:pt x="942536" y="1433338"/>
                  </a:lnTo>
                  <a:lnTo>
                    <a:pt x="912742" y="1469432"/>
                  </a:lnTo>
                  <a:lnTo>
                    <a:pt x="883314" y="1505944"/>
                  </a:lnTo>
                  <a:lnTo>
                    <a:pt x="854255" y="1542872"/>
                  </a:lnTo>
                  <a:lnTo>
                    <a:pt x="825570" y="1580217"/>
                  </a:lnTo>
                  <a:lnTo>
                    <a:pt x="797265" y="1617975"/>
                  </a:lnTo>
                  <a:lnTo>
                    <a:pt x="769341" y="1656147"/>
                  </a:lnTo>
                  <a:lnTo>
                    <a:pt x="741805" y="1694730"/>
                  </a:lnTo>
                  <a:lnTo>
                    <a:pt x="714661" y="1733725"/>
                  </a:lnTo>
                  <a:lnTo>
                    <a:pt x="687912" y="1773130"/>
                  </a:lnTo>
                  <a:lnTo>
                    <a:pt x="661563" y="1812943"/>
                  </a:lnTo>
                  <a:lnTo>
                    <a:pt x="635618" y="1853163"/>
                  </a:lnTo>
                  <a:lnTo>
                    <a:pt x="610082" y="1893790"/>
                  </a:lnTo>
                  <a:lnTo>
                    <a:pt x="584959" y="1934822"/>
                  </a:lnTo>
                  <a:lnTo>
                    <a:pt x="560253" y="1976258"/>
                  </a:lnTo>
                  <a:lnTo>
                    <a:pt x="535969" y="2018096"/>
                  </a:lnTo>
                  <a:lnTo>
                    <a:pt x="512176" y="2060222"/>
                  </a:lnTo>
                  <a:lnTo>
                    <a:pt x="488939" y="2102513"/>
                  </a:lnTo>
                  <a:lnTo>
                    <a:pt x="466258" y="2144968"/>
                  </a:lnTo>
                  <a:lnTo>
                    <a:pt x="444131" y="2187580"/>
                  </a:lnTo>
                  <a:lnTo>
                    <a:pt x="422558" y="2230345"/>
                  </a:lnTo>
                  <a:lnTo>
                    <a:pt x="401537" y="2273260"/>
                  </a:lnTo>
                  <a:lnTo>
                    <a:pt x="381066" y="2316320"/>
                  </a:lnTo>
                  <a:lnTo>
                    <a:pt x="361146" y="2359521"/>
                  </a:lnTo>
                  <a:lnTo>
                    <a:pt x="341774" y="2402858"/>
                  </a:lnTo>
                  <a:lnTo>
                    <a:pt x="322950" y="2446327"/>
                  </a:lnTo>
                  <a:lnTo>
                    <a:pt x="304672" y="2489923"/>
                  </a:lnTo>
                  <a:lnTo>
                    <a:pt x="286939" y="2533643"/>
                  </a:lnTo>
                  <a:lnTo>
                    <a:pt x="269750" y="2577482"/>
                  </a:lnTo>
                  <a:lnTo>
                    <a:pt x="253105" y="2621435"/>
                  </a:lnTo>
                  <a:lnTo>
                    <a:pt x="237000" y="2665499"/>
                  </a:lnTo>
                  <a:lnTo>
                    <a:pt x="221437" y="2709669"/>
                  </a:lnTo>
                  <a:lnTo>
                    <a:pt x="206412" y="2753940"/>
                  </a:lnTo>
                  <a:lnTo>
                    <a:pt x="191926" y="2798309"/>
                  </a:lnTo>
                  <a:lnTo>
                    <a:pt x="177977" y="2842770"/>
                  </a:lnTo>
                  <a:lnTo>
                    <a:pt x="164564" y="2887320"/>
                  </a:lnTo>
                  <a:lnTo>
                    <a:pt x="151686" y="2931955"/>
                  </a:lnTo>
                  <a:lnTo>
                    <a:pt x="139341" y="2976669"/>
                  </a:lnTo>
                  <a:lnTo>
                    <a:pt x="127528" y="3021459"/>
                  </a:lnTo>
                  <a:lnTo>
                    <a:pt x="116247" y="3066320"/>
                  </a:lnTo>
                  <a:lnTo>
                    <a:pt x="105496" y="3111249"/>
                  </a:lnTo>
                  <a:lnTo>
                    <a:pt x="95273" y="3156240"/>
                  </a:lnTo>
                  <a:lnTo>
                    <a:pt x="85579" y="3201289"/>
                  </a:lnTo>
                  <a:lnTo>
                    <a:pt x="76411" y="3246392"/>
                  </a:lnTo>
                  <a:lnTo>
                    <a:pt x="67768" y="3291545"/>
                  </a:lnTo>
                  <a:lnTo>
                    <a:pt x="59650" y="3336743"/>
                  </a:lnTo>
                  <a:lnTo>
                    <a:pt x="52055" y="3381982"/>
                  </a:lnTo>
                  <a:lnTo>
                    <a:pt x="44982" y="3427258"/>
                  </a:lnTo>
                  <a:lnTo>
                    <a:pt x="38429" y="3472566"/>
                  </a:lnTo>
                  <a:lnTo>
                    <a:pt x="32397" y="3517902"/>
                  </a:lnTo>
                  <a:lnTo>
                    <a:pt x="26882" y="3563261"/>
                  </a:lnTo>
                  <a:lnTo>
                    <a:pt x="21885" y="3608640"/>
                  </a:lnTo>
                  <a:lnTo>
                    <a:pt x="17405" y="3654034"/>
                  </a:lnTo>
                  <a:lnTo>
                    <a:pt x="13439" y="3699438"/>
                  </a:lnTo>
                  <a:lnTo>
                    <a:pt x="9987" y="3744849"/>
                  </a:lnTo>
                  <a:lnTo>
                    <a:pt x="7047" y="3790262"/>
                  </a:lnTo>
                  <a:lnTo>
                    <a:pt x="4619" y="3835672"/>
                  </a:lnTo>
                  <a:lnTo>
                    <a:pt x="2702" y="3881076"/>
                  </a:lnTo>
                  <a:lnTo>
                    <a:pt x="1293" y="3926468"/>
                  </a:lnTo>
                  <a:lnTo>
                    <a:pt x="393" y="3971846"/>
                  </a:lnTo>
                  <a:lnTo>
                    <a:pt x="0" y="4017203"/>
                  </a:lnTo>
                  <a:lnTo>
                    <a:pt x="112" y="4062537"/>
                  </a:lnTo>
                  <a:lnTo>
                    <a:pt x="728" y="4107842"/>
                  </a:lnTo>
                  <a:lnTo>
                    <a:pt x="1848" y="4153114"/>
                  </a:lnTo>
                  <a:lnTo>
                    <a:pt x="3471" y="4198349"/>
                  </a:lnTo>
                  <a:lnTo>
                    <a:pt x="5594" y="4243543"/>
                  </a:lnTo>
                  <a:lnTo>
                    <a:pt x="8217" y="4288692"/>
                  </a:lnTo>
                  <a:lnTo>
                    <a:pt x="11339" y="4333790"/>
                  </a:lnTo>
                  <a:lnTo>
                    <a:pt x="14959" y="4378834"/>
                  </a:lnTo>
                  <a:lnTo>
                    <a:pt x="19075" y="4423819"/>
                  </a:lnTo>
                  <a:lnTo>
                    <a:pt x="23686" y="4468741"/>
                  </a:lnTo>
                  <a:lnTo>
                    <a:pt x="28791" y="4513596"/>
                  </a:lnTo>
                  <a:lnTo>
                    <a:pt x="34389" y="4558379"/>
                  </a:lnTo>
                  <a:lnTo>
                    <a:pt x="40479" y="4603086"/>
                  </a:lnTo>
                  <a:lnTo>
                    <a:pt x="47060" y="4647712"/>
                  </a:lnTo>
                  <a:lnTo>
                    <a:pt x="54130" y="4692254"/>
                  </a:lnTo>
                  <a:lnTo>
                    <a:pt x="61688" y="4736707"/>
                  </a:lnTo>
                  <a:lnTo>
                    <a:pt x="69733" y="4781066"/>
                  </a:lnTo>
                  <a:lnTo>
                    <a:pt x="78264" y="4825328"/>
                  </a:lnTo>
                  <a:lnTo>
                    <a:pt x="87281" y="4869488"/>
                  </a:lnTo>
                  <a:lnTo>
                    <a:pt x="96780" y="4913541"/>
                  </a:lnTo>
                  <a:lnTo>
                    <a:pt x="106762" y="4957484"/>
                  </a:lnTo>
                  <a:lnTo>
                    <a:pt x="117226" y="5001311"/>
                  </a:lnTo>
                  <a:lnTo>
                    <a:pt x="128170" y="5045020"/>
                  </a:lnTo>
                  <a:lnTo>
                    <a:pt x="139592" y="5088604"/>
                  </a:lnTo>
                  <a:lnTo>
                    <a:pt x="151493" y="5132061"/>
                  </a:lnTo>
                  <a:lnTo>
                    <a:pt x="163870" y="5175385"/>
                  </a:lnTo>
                  <a:lnTo>
                    <a:pt x="176722" y="5218572"/>
                  </a:lnTo>
                  <a:lnTo>
                    <a:pt x="190049" y="5261618"/>
                  </a:lnTo>
                  <a:lnTo>
                    <a:pt x="203849" y="5304519"/>
                  </a:lnTo>
                  <a:lnTo>
                    <a:pt x="218122" y="5347271"/>
                  </a:lnTo>
                  <a:lnTo>
                    <a:pt x="232865" y="5389868"/>
                  </a:lnTo>
                  <a:lnTo>
                    <a:pt x="248077" y="5432307"/>
                  </a:lnTo>
                  <a:lnTo>
                    <a:pt x="263758" y="5474583"/>
                  </a:lnTo>
                  <a:lnTo>
                    <a:pt x="279907" y="5516692"/>
                  </a:lnTo>
                  <a:lnTo>
                    <a:pt x="296522" y="5558630"/>
                  </a:lnTo>
                  <a:lnTo>
                    <a:pt x="313602" y="5600392"/>
                  </a:lnTo>
                  <a:lnTo>
                    <a:pt x="331146" y="5641974"/>
                  </a:lnTo>
                  <a:lnTo>
                    <a:pt x="349152" y="5683371"/>
                  </a:lnTo>
                  <a:lnTo>
                    <a:pt x="367620" y="5724580"/>
                  </a:lnTo>
                  <a:lnTo>
                    <a:pt x="386549" y="5765596"/>
                  </a:lnTo>
                  <a:lnTo>
                    <a:pt x="405936" y="5806414"/>
                  </a:lnTo>
                  <a:lnTo>
                    <a:pt x="425782" y="5847031"/>
                  </a:lnTo>
                  <a:lnTo>
                    <a:pt x="433172" y="5861740"/>
                  </a:lnTo>
                </a:path>
                <a:path w="6629400" h="5862320">
                  <a:moveTo>
                    <a:pt x="6628885" y="973206"/>
                  </a:moveTo>
                  <a:lnTo>
                    <a:pt x="6574728" y="927523"/>
                  </a:lnTo>
                  <a:lnTo>
                    <a:pt x="6538336" y="897782"/>
                  </a:lnTo>
                  <a:lnTo>
                    <a:pt x="6501530" y="868411"/>
                  </a:lnTo>
                  <a:lnTo>
                    <a:pt x="6464313" y="839415"/>
                  </a:lnTo>
                  <a:lnTo>
                    <a:pt x="6426686" y="810799"/>
                  </a:lnTo>
                  <a:lnTo>
                    <a:pt x="6388649" y="782566"/>
                  </a:lnTo>
                  <a:lnTo>
                    <a:pt x="6350204" y="754722"/>
                  </a:lnTo>
                  <a:lnTo>
                    <a:pt x="6311352" y="727269"/>
                  </a:lnTo>
                  <a:lnTo>
                    <a:pt x="6272094" y="700214"/>
                  </a:lnTo>
                  <a:lnTo>
                    <a:pt x="6232432" y="673559"/>
                  </a:lnTo>
                  <a:lnTo>
                    <a:pt x="6192366" y="647310"/>
                  </a:lnTo>
                  <a:lnTo>
                    <a:pt x="6151898" y="621471"/>
                  </a:lnTo>
                  <a:lnTo>
                    <a:pt x="6111028" y="596045"/>
                  </a:lnTo>
                  <a:lnTo>
                    <a:pt x="6069759" y="571038"/>
                  </a:lnTo>
                  <a:lnTo>
                    <a:pt x="6028090" y="546454"/>
                  </a:lnTo>
                </a:path>
              </a:pathLst>
            </a:custGeom>
            <a:ln w="381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pic>
        <p:nvPicPr>
          <p:cNvPr id="12" name="Grafik 11">
            <a:extLst>
              <a:ext uri="{FF2B5EF4-FFF2-40B4-BE49-F238E27FC236}">
                <a16:creationId xmlns:a16="http://schemas.microsoft.com/office/drawing/2014/main" id="{B37D0A50-A903-42C2-83DE-6C1EA9492B3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1503"/>
          <a:stretch/>
        </p:blipFill>
        <p:spPr>
          <a:xfrm>
            <a:off x="9189346" y="355908"/>
            <a:ext cx="2448000" cy="4382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020847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23C5E17-9B09-435A-838C-CCB34AA60D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28B55710-56B1-4846-8A11-8796F5F890C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4EA28F03-7D32-4992-9D80-1CB0BAA9D52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0BBA3112-7FDD-4783-8E78-E956ECC0AD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E28426-EF2B-4F0B-89B3-BFB6D2A01B0C}" type="datetime4">
              <a:rPr lang="de-DE" smtClean="0"/>
              <a:t>11. Dezember 2025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0E031B8A-544A-4213-8686-5215833426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CAA9AFE3-F09A-4F36-90FB-FDDB8131DB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BB3D6F-FAB2-4BE4-AA71-7DD2C66C28F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333296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6C838B8-645F-4F10-8A06-04B658E20D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1886980F-7D55-48FE-9FE8-08907994FF6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D9DF9BF6-17FB-4912-A960-6B726608E3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1B6178-D7E2-441E-B0E9-67A2BDE310FE}" type="datetime4">
              <a:rPr lang="de-DE" smtClean="0"/>
              <a:t>11. Dezember 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C8ACAFE6-DB09-402C-B3F3-D4B2DFD353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538E0085-4965-4CA2-92F1-A9902DC133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BB3D6F-FAB2-4BE4-AA71-7DD2C66C28F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116656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5DE05116-0EC1-4BAD-A8E9-E2263EF31B4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89EAA3B2-FB56-4DC4-9985-0D484165949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E8EF346F-BDDB-4861-8BE1-20704BD0AB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0D3F61-7605-4C5E-8983-A3A71B47CC28}" type="datetime4">
              <a:rPr lang="de-DE" smtClean="0"/>
              <a:t>11. Dezember 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56AEA43D-E4FA-47D5-8E78-8FA74CF16F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8866E218-9FB1-4C43-8D5B-252C548983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BB3D6F-FAB2-4BE4-AA71-7DD2C66C28F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72199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FEBB862-053B-4C2B-A5ED-7AFDC4EE76F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6CF9EC58-D6F9-4F9B-B977-05DF7967082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CEB4843-2E29-43E5-83FD-443AF10471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B5C9A-48B8-4872-83D2-7AB8A9295135}" type="datetime4">
              <a:rPr lang="de-DE" smtClean="0"/>
              <a:t>11. Dezember 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DCCB75C7-E922-4449-8770-2FFFBE15F3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B0E76CDB-7D7B-45D7-915D-A00FB69A8E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BB3D6F-FAB2-4BE4-AA71-7DD2C66C28F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434102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F52A7B75-EDE8-425C-90AF-32B0FAB9BA8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75733" y="6491818"/>
            <a:ext cx="2640000" cy="180000"/>
          </a:xfrm>
        </p:spPr>
        <p:txBody>
          <a:bodyPr/>
          <a:lstStyle/>
          <a:p>
            <a:fld id="{10DC82E5-7881-4CBD-B6F0-2E5D5FDF0A74}" type="datetime4">
              <a:rPr lang="de-DE" smtClean="0"/>
              <a:t>11. Dezember 2025</a:t>
            </a:fld>
            <a:endParaRPr lang="de-DE" dirty="0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8F4D380B-85F0-4944-A5E5-D6AEE324F7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81211" y="6493406"/>
            <a:ext cx="5712000" cy="180000"/>
          </a:xfrm>
        </p:spPr>
        <p:txBody>
          <a:bodyPr/>
          <a:lstStyle/>
          <a:p>
            <a:endParaRPr lang="de-DE" dirty="0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BD11669B-A2BD-45E5-B8E3-A95600A92F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858688" y="6491817"/>
            <a:ext cx="757579" cy="180000"/>
          </a:xfrm>
        </p:spPr>
        <p:txBody>
          <a:bodyPr/>
          <a:lstStyle/>
          <a:p>
            <a:fld id="{D3A9EDD9-2578-4372-8132-10947A418667}" type="slidenum">
              <a:rPr lang="de-DE" smtClean="0"/>
              <a:t>‹Nr.›</a:t>
            </a:fld>
            <a:endParaRPr lang="de-DE" dirty="0"/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C6B7F1A9-6528-457F-B570-E92248848D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5733" y="2348725"/>
            <a:ext cx="11040000" cy="3960000"/>
          </a:xfrm>
          <a:prstGeom prst="rect">
            <a:avLst/>
          </a:prstGeom>
        </p:spPr>
        <p:txBody>
          <a:bodyPr lIns="0" tIns="0" rIns="0" bIns="0"/>
          <a:lstStyle>
            <a:lvl1pPr marL="342900" indent="-342900">
              <a:buFont typeface="Arial" panose="020B0604020202020204" pitchFamily="34" charset="0"/>
              <a:buChar char="•"/>
              <a:defRPr sz="2000" b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buFont typeface="Symbol" panose="05050102010706020507" pitchFamily="18" charset="2"/>
              <a:buChar char="-"/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buFont typeface="Symbol" panose="05050102010706020507" pitchFamily="18" charset="2"/>
              <a:buChar char="-"/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buFont typeface="Symbol" panose="05050102010706020507" pitchFamily="18" charset="2"/>
              <a:buChar char="-"/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en-US" dirty="0"/>
          </a:p>
        </p:txBody>
      </p:sp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3A2C776B-607D-440B-9D30-272C9CDBC5FC}"/>
              </a:ext>
            </a:extLst>
          </p:cNvPr>
          <p:cNvSpPr>
            <a:spLocks noGrp="1"/>
          </p:cNvSpPr>
          <p:nvPr>
            <p:ph type="body" idx="13"/>
          </p:nvPr>
        </p:nvSpPr>
        <p:spPr>
          <a:xfrm>
            <a:off x="575734" y="1449388"/>
            <a:ext cx="11040533" cy="612000"/>
          </a:xfrm>
          <a:prstGeom prst="rect">
            <a:avLst/>
          </a:prstGeom>
        </p:spPr>
        <p:txBody>
          <a:bodyPr lIns="0" tIns="0" rIns="0" bIns="0" anchor="t" anchorCtr="0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200" b="1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dirty="0"/>
              <a:t>Textmasterformat bearbeiten</a:t>
            </a:r>
          </a:p>
        </p:txBody>
      </p:sp>
      <p:sp>
        <p:nvSpPr>
          <p:cNvPr id="12" name="Title Placeholder 1">
            <a:extLst>
              <a:ext uri="{FF2B5EF4-FFF2-40B4-BE49-F238E27FC236}">
                <a16:creationId xmlns:a16="http://schemas.microsoft.com/office/drawing/2014/main" id="{97F39916-3F3E-45D0-B82C-DF2744F431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5735" y="368300"/>
            <a:ext cx="7680853" cy="304699"/>
          </a:xfrm>
          <a:prstGeom prst="rect">
            <a:avLst/>
          </a:prstGeom>
        </p:spPr>
        <p:txBody>
          <a:bodyPr vert="horz" wrap="none" lIns="0" tIns="0" rIns="0" bIns="0" rtlCol="0" anchor="t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200" b="1" i="0" kern="1200" cap="all" baseline="0" dirty="0">
                <a:solidFill>
                  <a:srgbClr val="00B0F0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de-DE" dirty="0"/>
              <a:t>Titelmasterformat durch Klicken bearbeiten</a:t>
            </a:r>
            <a:endParaRPr lang="en-US" dirty="0"/>
          </a:p>
        </p:txBody>
      </p:sp>
      <p:sp>
        <p:nvSpPr>
          <p:cNvPr id="13" name="Textplatzhalter 2">
            <a:extLst>
              <a:ext uri="{FF2B5EF4-FFF2-40B4-BE49-F238E27FC236}">
                <a16:creationId xmlns:a16="http://schemas.microsoft.com/office/drawing/2014/main" id="{A47F6D27-9C30-4BC8-9E82-07C2A8B41E2D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75734" y="689013"/>
            <a:ext cx="7680854" cy="319087"/>
          </a:xfrm>
          <a:prstGeom prst="rect">
            <a:avLst/>
          </a:prstGeom>
        </p:spPr>
        <p:txBody>
          <a:bodyPr wrap="none" lIns="0" tIns="0" rIns="0" bIns="0">
            <a:normAutofit/>
          </a:bodyPr>
          <a:lstStyle>
            <a:lvl1pPr marL="0" indent="0">
              <a:buNone/>
              <a:defRPr lang="de-DE" sz="2000" kern="1200" dirty="0">
                <a:solidFill>
                  <a:srgbClr val="00B0F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indent="0">
              <a:buNone/>
              <a:defRPr sz="2000">
                <a:solidFill>
                  <a:schemeClr val="bg2"/>
                </a:solidFill>
              </a:defRPr>
            </a:lvl2pPr>
            <a:lvl3pPr marL="914400" indent="0">
              <a:buNone/>
              <a:defRPr sz="2000">
                <a:solidFill>
                  <a:schemeClr val="bg2"/>
                </a:solidFill>
              </a:defRPr>
            </a:lvl3pPr>
            <a:lvl4pPr marL="1371600" indent="0">
              <a:buNone/>
              <a:defRPr sz="2000">
                <a:solidFill>
                  <a:schemeClr val="bg2"/>
                </a:solidFill>
              </a:defRPr>
            </a:lvl4pPr>
            <a:lvl5pPr marL="1828800" indent="0">
              <a:buNone/>
              <a:defRPr sz="2000">
                <a:solidFill>
                  <a:schemeClr val="bg2"/>
                </a:solidFill>
              </a:defRPr>
            </a:lvl5pPr>
          </a:lstStyle>
          <a:p>
            <a:pPr lvl="0"/>
            <a:r>
              <a:rPr lang="de-DE" dirty="0"/>
              <a:t>Textmasterformat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17223920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69F3A36-911E-4B01-A7DE-62778EF72B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90FB5DC1-0B5C-4866-9B9E-F29400D2541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6155B84B-B7E2-4F44-BA48-18B95F3AF3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BF4489-89C7-4ECA-9727-ED8458F0A80E}" type="datetime4">
              <a:rPr lang="de-DE" smtClean="0"/>
              <a:t>11. Dezember 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3D0FBCCB-F76D-492B-AD80-01C4F65451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ECCBC66C-9E0D-406E-B9BA-FB752E1AA2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BB3D6F-FAB2-4BE4-AA71-7DD2C66C28F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878070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FF40809-F56F-4C9A-8A65-D0A21DF963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58596E56-3B05-4C51-8F76-E60FED9AA02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058B033F-6888-41BA-B186-5B1CAF1C637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3A22F1A6-D30F-4A28-BF63-3265FFAACF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139EBA-249A-4136-9A89-746D3DEAF217}" type="datetime4">
              <a:rPr lang="de-DE" smtClean="0"/>
              <a:t>11. Dezember 2025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7E686324-B52B-4647-ADC3-E1A9CE2250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6A1BBD64-03FE-4798-80ED-524209A216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BB3D6F-FAB2-4BE4-AA71-7DD2C66C28F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426067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30FEB23-D5F9-4391-8BFE-17F4A85E9A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F3F599AB-F8EB-469E-86EA-5C3F525CB4A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7D6C88E9-4D6D-4F03-B977-25DBE979E5B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67E5246C-CDE6-44CA-A211-34727D57F4D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DEC73E64-1686-4087-828C-24B32B6285C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8D5BC69D-72C1-40D4-A62E-63F80CAE63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7D8C20-6756-4D7A-B902-48849A735D8C}" type="datetime4">
              <a:rPr lang="de-DE" smtClean="0"/>
              <a:t>11. Dezember 2025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E824A533-4525-4DD4-9305-35FD863E04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ADE7E700-15E0-4BE9-AC19-8D5BF73503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BB3D6F-FAB2-4BE4-AA71-7DD2C66C28F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298305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66D63CC-4C2B-4857-8EC0-32CB11D22E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0E5BDD86-5B16-4D5B-916E-C20F324F98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FDB3FE-6254-4F46-BCA4-85C0A38D5251}" type="datetime4">
              <a:rPr lang="de-DE" smtClean="0"/>
              <a:t>11. Dezember 2025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E219F608-19EC-412A-899C-F56D8C2FF6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CC5CA516-320A-4324-90C7-3F1F0797A8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BB3D6F-FAB2-4BE4-AA71-7DD2C66C28F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415022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CC1C5184-50C9-4FE9-A666-D3A1CADE90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343CB-AF42-4099-B49F-9582702AD9B7}" type="datetime4">
              <a:rPr lang="de-DE" smtClean="0"/>
              <a:t>11. Dezember 2025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AA6419F9-3561-469E-A6DC-977C30B32B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4BDF81D4-8C35-464E-B6FE-15756DB570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BB3D6F-FAB2-4BE4-AA71-7DD2C66C28F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75191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7ACFE06-A51A-4D0C-A99C-3957D217E7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B253A6AD-673B-43C3-8E0A-80B979FE90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7B14F27D-6D1A-436F-8F42-0ECA479FD46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F88AD462-8500-4FA9-85FE-298B9ECF2A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6A84FE-0133-42E6-8ACB-4D21A04074FC}" type="datetime4">
              <a:rPr lang="de-DE" smtClean="0"/>
              <a:t>11. Dezember 2025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A65A2595-ADA4-475D-994E-6FD9FA633A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355CF9F5-B7B9-4CF1-8EE5-FCF4719E03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BB3D6F-FAB2-4BE4-AA71-7DD2C66C28F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51121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89A5BA73-9A45-474F-80BF-0A011E75FC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dirty="0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E70E2455-11D8-455F-86A3-E17D87B09F6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E701845B-28F4-49C6-B363-521DF45F374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CC170B-83FE-4649-B3A3-24E3721D5F24}" type="datetime4">
              <a:rPr lang="de-DE" smtClean="0"/>
              <a:t>11. Dezember 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DF33319-19DD-400E-9642-6AB812893C6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0062175C-E7A2-4668-8EC1-1B420614380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BB3D6F-FAB2-4BE4-AA71-7DD2C66C28F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131165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de-DE" sz="2400" b="1" i="0" kern="1200" cap="all" baseline="0" dirty="0">
          <a:solidFill>
            <a:srgbClr val="00B0F0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platzhalter 3">
            <a:extLst>
              <a:ext uri="{FF2B5EF4-FFF2-40B4-BE49-F238E27FC236}">
                <a16:creationId xmlns:a16="http://schemas.microsoft.com/office/drawing/2014/main" id="{B1BE180D-E88F-4D98-A713-4158EF379706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de-DE" dirty="0"/>
          </a:p>
          <a:p>
            <a:endParaRPr lang="de-DE" dirty="0"/>
          </a:p>
          <a:p>
            <a:r>
              <a:rPr lang="de-DE" dirty="0"/>
              <a:t>CAREER CENTER</a:t>
            </a:r>
          </a:p>
          <a:p>
            <a:r>
              <a:rPr lang="de-DE" dirty="0"/>
              <a:t>ARBEITGEBER-PITCHES 2026</a:t>
            </a:r>
          </a:p>
          <a:p>
            <a:endParaRPr lang="de-DE" dirty="0"/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EF68A172-8569-4404-98CE-E840FC2F6EBC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de-DE" sz="2400" dirty="0"/>
              <a:t>[NAME DES ARBEITGEBERS]</a:t>
            </a:r>
          </a:p>
          <a:p>
            <a:endParaRPr lang="de-DE" dirty="0"/>
          </a:p>
        </p:txBody>
      </p:sp>
      <p:sp>
        <p:nvSpPr>
          <p:cNvPr id="6" name="Datumsplatzhalter 5">
            <a:extLst>
              <a:ext uri="{FF2B5EF4-FFF2-40B4-BE49-F238E27FC236}">
                <a16:creationId xmlns:a16="http://schemas.microsoft.com/office/drawing/2014/main" id="{61DE923B-4C20-4483-9F94-EF9FB2E462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D0D39-843F-408E-959D-4ED7CE90BDA3}" type="datetime4">
              <a:rPr lang="de-DE" smtClean="0"/>
              <a:t>11. Dezember 2025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3192012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8">
            <a:extLst>
              <a:ext uri="{FF2B5EF4-FFF2-40B4-BE49-F238E27FC236}">
                <a16:creationId xmlns:a16="http://schemas.microsoft.com/office/drawing/2014/main" id="{65CA4B95-39E4-471F-875D-E9B16CCC0A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6263" y="368300"/>
            <a:ext cx="7680325" cy="304800"/>
          </a:xfrm>
        </p:spPr>
        <p:txBody>
          <a:bodyPr/>
          <a:lstStyle/>
          <a:p>
            <a:r>
              <a:rPr lang="de-DE" dirty="0"/>
              <a:t>Unternehmensüberblick</a:t>
            </a:r>
          </a:p>
        </p:txBody>
      </p:sp>
      <p:sp>
        <p:nvSpPr>
          <p:cNvPr id="7" name="Inhaltsplatzhalter 9">
            <a:extLst>
              <a:ext uri="{FF2B5EF4-FFF2-40B4-BE49-F238E27FC236}">
                <a16:creationId xmlns:a16="http://schemas.microsoft.com/office/drawing/2014/main" id="{76E93A8D-C2B0-47D9-AAD2-053CB57FDD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6263" y="1438382"/>
            <a:ext cx="11039475" cy="487034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de-DE" b="1" dirty="0"/>
              <a:t>Kurzbeschreibung</a:t>
            </a:r>
            <a:r>
              <a:rPr lang="de-DE" dirty="0"/>
              <a:t> </a:t>
            </a:r>
            <a:r>
              <a:rPr lang="de-DE" i="1" dirty="0"/>
              <a:t>(1 Satz)</a:t>
            </a:r>
            <a:r>
              <a:rPr lang="de-DE" dirty="0"/>
              <a:t>: </a:t>
            </a:r>
          </a:p>
          <a:p>
            <a:pPr marL="0" indent="0">
              <a:buNone/>
            </a:pPr>
            <a:r>
              <a:rPr lang="de-DE" i="1" dirty="0"/>
              <a:t>Was macht Ihr Unternehmen konkret?</a:t>
            </a:r>
          </a:p>
          <a:p>
            <a:pPr marL="0" indent="0">
              <a:buNone/>
            </a:pPr>
            <a:endParaRPr lang="de-DE" dirty="0"/>
          </a:p>
          <a:p>
            <a:r>
              <a:rPr lang="de-DE" b="1" dirty="0"/>
              <a:t>Branche: </a:t>
            </a:r>
          </a:p>
          <a:p>
            <a:r>
              <a:rPr lang="de-DE" b="1" dirty="0"/>
              <a:t>Standorte: </a:t>
            </a:r>
          </a:p>
          <a:p>
            <a:r>
              <a:rPr lang="de-DE" b="1" dirty="0"/>
              <a:t>Unternehmensgröße: </a:t>
            </a:r>
          </a:p>
          <a:p>
            <a:r>
              <a:rPr lang="de-DE" b="1" dirty="0"/>
              <a:t>Technische Schwerpunkte / Fachbereiche:</a:t>
            </a:r>
          </a:p>
          <a:p>
            <a:endParaRPr lang="de-DE" dirty="0"/>
          </a:p>
          <a:p>
            <a:pPr marL="0" indent="0">
              <a:buNone/>
            </a:pPr>
            <a:endParaRPr lang="de-DE" i="1" dirty="0"/>
          </a:p>
          <a:p>
            <a:pPr marL="0" indent="0">
              <a:buNone/>
            </a:pPr>
            <a:endParaRPr lang="de-DE" i="1" dirty="0"/>
          </a:p>
          <a:p>
            <a:pPr marL="0" indent="0">
              <a:buNone/>
            </a:pPr>
            <a:r>
              <a:rPr lang="de-DE" i="1" dirty="0"/>
              <a:t>Studierende sollen erkennen: Was macht dieses Unternehmen?</a:t>
            </a:r>
          </a:p>
        </p:txBody>
      </p:sp>
      <p:sp>
        <p:nvSpPr>
          <p:cNvPr id="8" name="Datumsplatzhalter 7">
            <a:extLst>
              <a:ext uri="{FF2B5EF4-FFF2-40B4-BE49-F238E27FC236}">
                <a16:creationId xmlns:a16="http://schemas.microsoft.com/office/drawing/2014/main" id="{4017CD42-9893-4852-A034-5A6A478773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095115-1656-4BFA-8926-75D991B1AA02}" type="datetime4">
              <a:rPr lang="de-DE" smtClean="0"/>
              <a:t>11. Dezember 2025</a:t>
            </a:fld>
            <a:endParaRPr lang="de-DE" dirty="0"/>
          </a:p>
        </p:txBody>
      </p:sp>
      <p:sp>
        <p:nvSpPr>
          <p:cNvPr id="9" name="Fußzeilenplatzhalter 8">
            <a:extLst>
              <a:ext uri="{FF2B5EF4-FFF2-40B4-BE49-F238E27FC236}">
                <a16:creationId xmlns:a16="http://schemas.microsoft.com/office/drawing/2014/main" id="{1CA4AEB2-2FFB-4FBC-95CC-F17DA7BD34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10" name="Foliennummernplatzhalter 9">
            <a:extLst>
              <a:ext uri="{FF2B5EF4-FFF2-40B4-BE49-F238E27FC236}">
                <a16:creationId xmlns:a16="http://schemas.microsoft.com/office/drawing/2014/main" id="{ECA3FF9F-B3D0-4884-9D7A-7C038732BA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A9EDD9-2578-4372-8132-10947A418667}" type="slidenum">
              <a:rPr lang="de-DE" smtClean="0"/>
              <a:t>2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1153953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el 8">
            <a:extLst>
              <a:ext uri="{FF2B5EF4-FFF2-40B4-BE49-F238E27FC236}">
                <a16:creationId xmlns:a16="http://schemas.microsoft.com/office/drawing/2014/main" id="{96145C23-1BDD-4960-BADA-B222CCF4A42D}"/>
              </a:ext>
            </a:extLst>
          </p:cNvPr>
          <p:cNvSpPr txBox="1">
            <a:spLocks/>
          </p:cNvSpPr>
          <p:nvPr/>
        </p:nvSpPr>
        <p:spPr>
          <a:xfrm>
            <a:off x="728135" y="520700"/>
            <a:ext cx="7680853" cy="304699"/>
          </a:xfrm>
          <a:prstGeom prst="rect">
            <a:avLst/>
          </a:prstGeom>
        </p:spPr>
        <p:txBody>
          <a:bodyPr vert="horz" wrap="none" lIns="0" tIns="0" rIns="0" bIns="0" rtlCol="0" anchor="t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200" b="1" i="0" kern="1200" cap="all" baseline="0" dirty="0">
                <a:solidFill>
                  <a:srgbClr val="00B0F0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de-DE"/>
              <a:t>Arbeitsfelder &amp; Typische Tätigkeiten</a:t>
            </a:r>
          </a:p>
        </p:txBody>
      </p:sp>
      <p:sp>
        <p:nvSpPr>
          <p:cNvPr id="9" name="Inhaltsplatzhalter 9">
            <a:extLst>
              <a:ext uri="{FF2B5EF4-FFF2-40B4-BE49-F238E27FC236}">
                <a16:creationId xmlns:a16="http://schemas.microsoft.com/office/drawing/2014/main" id="{ADF805F9-D32E-4EA5-9439-95DCAE3497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5733" y="1161691"/>
            <a:ext cx="11040000" cy="5147034"/>
          </a:xfrm>
        </p:spPr>
        <p:txBody>
          <a:bodyPr/>
          <a:lstStyle/>
          <a:p>
            <a:pPr marL="0" indent="0">
              <a:buNone/>
            </a:pPr>
            <a:r>
              <a:rPr lang="de-DE" b="1" dirty="0"/>
              <a:t>Arbeitsfelder / Fachbereiche (3–5 Stichpunkte)</a:t>
            </a:r>
          </a:p>
          <a:p>
            <a:pPr marL="0" indent="0">
              <a:buNone/>
            </a:pPr>
            <a:r>
              <a:rPr lang="de-DE" i="1" dirty="0"/>
              <a:t>z. B.: Leistungselektronik, Konstruktion &amp; CAD, Versuch &amp; Testfeld, Simulation / FEM, Materialanalyse, Projektmanagement Unterstützungsbereich</a:t>
            </a:r>
          </a:p>
          <a:p>
            <a:pPr marL="0" indent="0">
              <a:buNone/>
            </a:pPr>
            <a:endParaRPr lang="de-DE" b="1" dirty="0"/>
          </a:p>
          <a:p>
            <a:pPr marL="0" indent="0">
              <a:buNone/>
            </a:pPr>
            <a:r>
              <a:rPr lang="de-DE" b="1" dirty="0"/>
              <a:t>Typische Tätigkeiten </a:t>
            </a:r>
            <a:r>
              <a:rPr lang="de-DE" i="1" dirty="0"/>
              <a:t>(konkrete Beispiele)</a:t>
            </a:r>
          </a:p>
          <a:p>
            <a:r>
              <a:rPr lang="de-DE" b="1" dirty="0"/>
              <a:t>Praktikum: </a:t>
            </a:r>
            <a:r>
              <a:rPr lang="de-DE" i="1" dirty="0"/>
              <a:t>Mitarbeit an …, Vorbereitung von …, Unterstützung bei …</a:t>
            </a:r>
          </a:p>
          <a:p>
            <a:r>
              <a:rPr lang="de-DE" b="1" dirty="0"/>
              <a:t>Werkstudententätigkeit: </a:t>
            </a:r>
            <a:r>
              <a:rPr lang="de-DE" i="1" dirty="0"/>
              <a:t>Erstellung von …, Analyse von …, Mitwirkung in …</a:t>
            </a:r>
          </a:p>
          <a:p>
            <a:r>
              <a:rPr lang="de-DE" b="1" dirty="0"/>
              <a:t>Einstiegsaufgaben für Absolvent*innen: </a:t>
            </a:r>
            <a:r>
              <a:rPr lang="de-DE" i="1" dirty="0"/>
              <a:t>Übernahme von …, Verantwortung für …, Entwicklung / Konstruktion / Testen von …</a:t>
            </a:r>
          </a:p>
          <a:p>
            <a:pPr marL="0" indent="0">
              <a:buNone/>
            </a:pPr>
            <a:endParaRPr lang="de-DE" b="1" dirty="0"/>
          </a:p>
          <a:p>
            <a:pPr marL="0" indent="0">
              <a:buNone/>
            </a:pPr>
            <a:endParaRPr lang="de-DE" i="1" dirty="0"/>
          </a:p>
          <a:p>
            <a:pPr marL="0" indent="0">
              <a:buNone/>
            </a:pPr>
            <a:endParaRPr lang="de-DE" i="1" dirty="0"/>
          </a:p>
          <a:p>
            <a:pPr marL="0" indent="0">
              <a:buNone/>
            </a:pPr>
            <a:r>
              <a:rPr lang="de-DE" i="1" dirty="0"/>
              <a:t>Studierende sollen erkennen: Was würde ich dort tun?</a:t>
            </a:r>
          </a:p>
        </p:txBody>
      </p:sp>
      <p:sp>
        <p:nvSpPr>
          <p:cNvPr id="10" name="Datumsplatzhalter 9">
            <a:extLst>
              <a:ext uri="{FF2B5EF4-FFF2-40B4-BE49-F238E27FC236}">
                <a16:creationId xmlns:a16="http://schemas.microsoft.com/office/drawing/2014/main" id="{93072D9D-00BC-4AA9-90CB-D2A186C35F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5CF5EA-A645-49FF-B100-93C821F74473}" type="datetime4">
              <a:rPr lang="de-DE" smtClean="0"/>
              <a:t>11. Dezember 2025</a:t>
            </a:fld>
            <a:endParaRPr lang="de-DE" dirty="0"/>
          </a:p>
        </p:txBody>
      </p:sp>
      <p:sp>
        <p:nvSpPr>
          <p:cNvPr id="11" name="Fußzeilenplatzhalter 10">
            <a:extLst>
              <a:ext uri="{FF2B5EF4-FFF2-40B4-BE49-F238E27FC236}">
                <a16:creationId xmlns:a16="http://schemas.microsoft.com/office/drawing/2014/main" id="{EF8A63D0-5554-4B4A-99C7-03B20B8069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12" name="Foliennummernplatzhalter 11">
            <a:extLst>
              <a:ext uri="{FF2B5EF4-FFF2-40B4-BE49-F238E27FC236}">
                <a16:creationId xmlns:a16="http://schemas.microsoft.com/office/drawing/2014/main" id="{A0F5F098-DBB3-49A2-B737-5C01D69181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A9EDD9-2578-4372-8132-10947A418667}" type="slidenum">
              <a:rPr lang="de-DE" smtClean="0"/>
              <a:t>3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844390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>
            <a:extLst>
              <a:ext uri="{FF2B5EF4-FFF2-40B4-BE49-F238E27FC236}">
                <a16:creationId xmlns:a16="http://schemas.microsoft.com/office/drawing/2014/main" id="{E9A8D381-39C0-48F1-9F56-BCC3B9CE37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920B17E8-CFC2-4AC7-A7DB-C78660FAAF3F}"/>
              </a:ext>
            </a:extLst>
          </p:cNvPr>
          <p:cNvSpPr>
            <a:spLocks noGrp="1"/>
          </p:cNvSpPr>
          <p:nvPr>
            <p:ph type="body" idx="13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29190F45-926F-488A-B7DC-BC58AE815F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9C8C894B-C836-431B-8191-70812CD2B839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Datumsplatzhalter 5">
            <a:extLst>
              <a:ext uri="{FF2B5EF4-FFF2-40B4-BE49-F238E27FC236}">
                <a16:creationId xmlns:a16="http://schemas.microsoft.com/office/drawing/2014/main" id="{51FEB43C-CEE6-4382-A954-79AAFC3DC3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C71F7-A42A-4939-8383-232B02BA3D77}" type="datetime4">
              <a:rPr lang="de-DE" smtClean="0"/>
              <a:t>11. Dezember 2025</a:t>
            </a:fld>
            <a:endParaRPr lang="de-DE" dirty="0"/>
          </a:p>
        </p:txBody>
      </p:sp>
      <p:sp>
        <p:nvSpPr>
          <p:cNvPr id="7" name="Fußzeilenplatzhalter 6">
            <a:extLst>
              <a:ext uri="{FF2B5EF4-FFF2-40B4-BE49-F238E27FC236}">
                <a16:creationId xmlns:a16="http://schemas.microsoft.com/office/drawing/2014/main" id="{9B3E326A-496B-447E-B956-54EAB88954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8" name="Foliennummernplatzhalter 7">
            <a:extLst>
              <a:ext uri="{FF2B5EF4-FFF2-40B4-BE49-F238E27FC236}">
                <a16:creationId xmlns:a16="http://schemas.microsoft.com/office/drawing/2014/main" id="{99B77F1A-D366-44B9-AF01-0979554C2A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A9EDD9-2578-4372-8132-10947A418667}" type="slidenum">
              <a:rPr lang="de-DE" smtClean="0"/>
              <a:t>4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2846663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>
            <a:extLst>
              <a:ext uri="{FF2B5EF4-FFF2-40B4-BE49-F238E27FC236}">
                <a16:creationId xmlns:a16="http://schemas.microsoft.com/office/drawing/2014/main" id="{B759760B-F1D5-4EBC-B597-98DBA1EC4C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29EB3CE2-2D29-4E0A-823F-A663A67274A7}"/>
              </a:ext>
            </a:extLst>
          </p:cNvPr>
          <p:cNvSpPr>
            <a:spLocks noGrp="1"/>
          </p:cNvSpPr>
          <p:nvPr>
            <p:ph type="body" idx="13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2A3F17B9-04BC-4D0D-8C17-BB0A821157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4AB30DD5-F620-425B-852B-9AC0139E101C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Datumsplatzhalter 5">
            <a:extLst>
              <a:ext uri="{FF2B5EF4-FFF2-40B4-BE49-F238E27FC236}">
                <a16:creationId xmlns:a16="http://schemas.microsoft.com/office/drawing/2014/main" id="{58FD48EA-71AE-4D0B-A013-7D78C710AD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9EF090-A1BA-44AE-8BA1-D071AADE4DE5}" type="datetime4">
              <a:rPr lang="de-DE" smtClean="0"/>
              <a:t>11. Dezember 2025</a:t>
            </a:fld>
            <a:endParaRPr lang="de-DE" dirty="0"/>
          </a:p>
        </p:txBody>
      </p:sp>
      <p:sp>
        <p:nvSpPr>
          <p:cNvPr id="7" name="Fußzeilenplatzhalter 6">
            <a:extLst>
              <a:ext uri="{FF2B5EF4-FFF2-40B4-BE49-F238E27FC236}">
                <a16:creationId xmlns:a16="http://schemas.microsoft.com/office/drawing/2014/main" id="{F964E7D3-1847-4ABA-BBF5-383F45B37E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8" name="Foliennummernplatzhalter 7">
            <a:extLst>
              <a:ext uri="{FF2B5EF4-FFF2-40B4-BE49-F238E27FC236}">
                <a16:creationId xmlns:a16="http://schemas.microsoft.com/office/drawing/2014/main" id="{A6584402-B1B5-4307-91FA-B2A0724834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A9EDD9-2578-4372-8132-10947A418667}" type="slidenum">
              <a:rPr lang="de-DE" smtClean="0"/>
              <a:t>5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0891413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>
            <a:extLst>
              <a:ext uri="{FF2B5EF4-FFF2-40B4-BE49-F238E27FC236}">
                <a16:creationId xmlns:a16="http://schemas.microsoft.com/office/drawing/2014/main" id="{ADC506DD-79B7-43DB-B01A-FCAC724D3E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381F4EC2-074C-4FCB-AC75-8C3711995C01}"/>
              </a:ext>
            </a:extLst>
          </p:cNvPr>
          <p:cNvSpPr>
            <a:spLocks noGrp="1"/>
          </p:cNvSpPr>
          <p:nvPr>
            <p:ph type="body" idx="13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EA0138FB-A8D1-4C32-86F1-CADC78E219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B7FC4F1B-AD60-438B-B3B1-81A743EEA5AA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Datumsplatzhalter 5">
            <a:extLst>
              <a:ext uri="{FF2B5EF4-FFF2-40B4-BE49-F238E27FC236}">
                <a16:creationId xmlns:a16="http://schemas.microsoft.com/office/drawing/2014/main" id="{5227D78D-F817-442B-92BB-063F897F6E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15E71-FDD1-4662-8350-BA8480479359}" type="datetime4">
              <a:rPr lang="de-DE" smtClean="0"/>
              <a:t>11. Dezember 2025</a:t>
            </a:fld>
            <a:endParaRPr lang="de-DE" dirty="0"/>
          </a:p>
        </p:txBody>
      </p:sp>
      <p:sp>
        <p:nvSpPr>
          <p:cNvPr id="7" name="Fußzeilenplatzhalter 6">
            <a:extLst>
              <a:ext uri="{FF2B5EF4-FFF2-40B4-BE49-F238E27FC236}">
                <a16:creationId xmlns:a16="http://schemas.microsoft.com/office/drawing/2014/main" id="{762CB3FF-93CD-4BB4-B828-46166D4E95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8" name="Foliennummernplatzhalter 7">
            <a:extLst>
              <a:ext uri="{FF2B5EF4-FFF2-40B4-BE49-F238E27FC236}">
                <a16:creationId xmlns:a16="http://schemas.microsoft.com/office/drawing/2014/main" id="{836B3F9A-C63F-4983-B366-5EFC7961F5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A9EDD9-2578-4372-8132-10947A418667}" type="slidenum">
              <a:rPr lang="de-DE" smtClean="0"/>
              <a:t>6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46669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8">
            <a:extLst>
              <a:ext uri="{FF2B5EF4-FFF2-40B4-BE49-F238E27FC236}">
                <a16:creationId xmlns:a16="http://schemas.microsoft.com/office/drawing/2014/main" id="{7022B236-92CB-4DF8-8865-33D6190DE2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5735" y="368300"/>
            <a:ext cx="7680853" cy="304699"/>
          </a:xfrm>
        </p:spPr>
        <p:txBody>
          <a:bodyPr/>
          <a:lstStyle/>
          <a:p>
            <a:r>
              <a:rPr lang="de-DE" dirty="0"/>
              <a:t>Einstiegsmöglichkeiten</a:t>
            </a:r>
          </a:p>
        </p:txBody>
      </p:sp>
      <p:sp>
        <p:nvSpPr>
          <p:cNvPr id="7" name="Inhaltsplatzhalter 9">
            <a:extLst>
              <a:ext uri="{FF2B5EF4-FFF2-40B4-BE49-F238E27FC236}">
                <a16:creationId xmlns:a16="http://schemas.microsoft.com/office/drawing/2014/main" id="{4015B254-43A9-4FE9-8AF4-F4BD07A09B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6721" y="1366626"/>
            <a:ext cx="11040000" cy="4429976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de-DE" b="1" dirty="0"/>
              <a:t>Einstiegsformate </a:t>
            </a:r>
            <a:r>
              <a:rPr lang="de-DE" i="1" dirty="0"/>
              <a:t>(bitte auswählen)</a:t>
            </a:r>
            <a:r>
              <a:rPr lang="de-DE" b="1" dirty="0"/>
              <a:t>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de-DE" dirty="0"/>
              <a:t>Praktikum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de-DE" dirty="0"/>
              <a:t>Werkstudententätigkeit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de-DE" dirty="0"/>
              <a:t>Nebenjob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de-DE" dirty="0"/>
              <a:t>Abschlussarbeit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de-DE" dirty="0"/>
              <a:t>Einstiegsstellen für Absolventinnen/Absolventen</a:t>
            </a:r>
          </a:p>
          <a:p>
            <a:pPr marL="0" indent="0">
              <a:buNone/>
            </a:pPr>
            <a:endParaRPr lang="de-DE" dirty="0"/>
          </a:p>
          <a:p>
            <a:pPr>
              <a:buFont typeface="Arial" panose="020B0604020202020204" pitchFamily="34" charset="0"/>
              <a:buChar char="•"/>
            </a:pPr>
            <a:r>
              <a:rPr lang="de-DE" dirty="0"/>
              <a:t>Passende Studiengänge / Fachrichtungen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de-DE" dirty="0"/>
              <a:t>Mögliche Starttermine oder Zeiträume</a:t>
            </a:r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r>
              <a:rPr lang="de-DE" i="1" dirty="0"/>
              <a:t>Studierende sollen erkennen: Welche Türen stehen mir offen?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EBC6B09D-D02D-4A70-878A-8E934452A3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8A737B-9145-4B5F-B2C1-9307F61F0920}" type="datetime4">
              <a:rPr lang="de-DE" smtClean="0"/>
              <a:t>11. Dezember 2025</a:t>
            </a:fld>
            <a:endParaRPr lang="de-DE" dirty="0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9CA8A087-513E-4120-937F-5848D8A2D2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10" name="Foliennummernplatzhalter 9">
            <a:extLst>
              <a:ext uri="{FF2B5EF4-FFF2-40B4-BE49-F238E27FC236}">
                <a16:creationId xmlns:a16="http://schemas.microsoft.com/office/drawing/2014/main" id="{CB5FCA71-9D13-44B3-ADE4-7F387285B0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A9EDD9-2578-4372-8132-10947A418667}" type="slidenum">
              <a:rPr lang="de-DE" smtClean="0"/>
              <a:t>7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4776495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177</Words>
  <Application>Microsoft Office PowerPoint</Application>
  <PresentationFormat>Breitbild</PresentationFormat>
  <Paragraphs>56</Paragraphs>
  <Slides>7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7</vt:i4>
      </vt:variant>
    </vt:vector>
  </HeadingPairs>
  <TitlesOfParts>
    <vt:vector size="11" baseType="lpstr">
      <vt:lpstr>Arial</vt:lpstr>
      <vt:lpstr>Calibri</vt:lpstr>
      <vt:lpstr>Symbol</vt:lpstr>
      <vt:lpstr>Office</vt:lpstr>
      <vt:lpstr>PowerPoint-Präsentation</vt:lpstr>
      <vt:lpstr>Unternehmensüberblick</vt:lpstr>
      <vt:lpstr>PowerPoint-Präsentation</vt:lpstr>
      <vt:lpstr>PowerPoint-Präsentation</vt:lpstr>
      <vt:lpstr>PowerPoint-Präsentation</vt:lpstr>
      <vt:lpstr>PowerPoint-Präsentation</vt:lpstr>
      <vt:lpstr>Einstiegsmöglichkeiten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Wolf, Geraldin</dc:creator>
  <cp:lastModifiedBy>Wolf, Geraldin</cp:lastModifiedBy>
  <cp:revision>3</cp:revision>
  <dcterms:created xsi:type="dcterms:W3CDTF">2025-12-11T09:29:43Z</dcterms:created>
  <dcterms:modified xsi:type="dcterms:W3CDTF">2025-12-11T09:42:17Z</dcterms:modified>
</cp:coreProperties>
</file>